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Nanum Gothic"/>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anumGothic-bold.fntdata"/><Relationship Id="rId72" Type="http://schemas.openxmlformats.org/officeDocument/2006/relationships/font" Target="fonts/NanumGothic-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0" name="Google Shape;4410;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78327f1586_2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8" name="Shape 5438"/>
        <p:cNvGrpSpPr/>
        <p:nvPr/>
      </p:nvGrpSpPr>
      <p:grpSpPr>
        <a:xfrm>
          <a:off x="0" y="0"/>
          <a:ext cx="0" cy="0"/>
          <a:chOff x="0" y="0"/>
          <a:chExt cx="0" cy="0"/>
        </a:xfrm>
      </p:grpSpPr>
      <p:sp>
        <p:nvSpPr>
          <p:cNvPr id="5439" name="Google Shape;5439;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0" name="Google Shape;5440;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5" name="Shape 5525"/>
        <p:cNvGrpSpPr/>
        <p:nvPr/>
      </p:nvGrpSpPr>
      <p:grpSpPr>
        <a:xfrm>
          <a:off x="0" y="0"/>
          <a:ext cx="0" cy="0"/>
          <a:chOff x="0" y="0"/>
          <a:chExt cx="0" cy="0"/>
        </a:xfrm>
      </p:grpSpPr>
      <p:sp>
        <p:nvSpPr>
          <p:cNvPr id="5526" name="Google Shape;5526;g13f970c10fe_9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7" name="Google Shape;5527;g13f970c10fe_9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4" name="Google Shape;5614;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7" name="Shape 5807"/>
        <p:cNvGrpSpPr/>
        <p:nvPr/>
      </p:nvGrpSpPr>
      <p:grpSpPr>
        <a:xfrm>
          <a:off x="0" y="0"/>
          <a:ext cx="0" cy="0"/>
          <a:chOff x="0" y="0"/>
          <a:chExt cx="0" cy="0"/>
        </a:xfrm>
      </p:grpSpPr>
      <p:sp>
        <p:nvSpPr>
          <p:cNvPr id="5808" name="Google Shape;5808;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9" name="Google Shape;5809;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2" name="Shape 5992"/>
        <p:cNvGrpSpPr/>
        <p:nvPr/>
      </p:nvGrpSpPr>
      <p:grpSpPr>
        <a:xfrm>
          <a:off x="0" y="0"/>
          <a:ext cx="0" cy="0"/>
          <a:chOff x="0" y="0"/>
          <a:chExt cx="0" cy="0"/>
        </a:xfrm>
      </p:grpSpPr>
      <p:sp>
        <p:nvSpPr>
          <p:cNvPr id="5993" name="Google Shape;5993;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4" name="Google Shape;5994;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4" name="Shape 6044"/>
        <p:cNvGrpSpPr/>
        <p:nvPr/>
      </p:nvGrpSpPr>
      <p:grpSpPr>
        <a:xfrm>
          <a:off x="0" y="0"/>
          <a:ext cx="0" cy="0"/>
          <a:chOff x="0" y="0"/>
          <a:chExt cx="0" cy="0"/>
        </a:xfrm>
      </p:grpSpPr>
      <p:sp>
        <p:nvSpPr>
          <p:cNvPr id="6045" name="Google Shape;6045;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6" name="Google Shape;6046;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3" name="Shape 6103"/>
        <p:cNvGrpSpPr/>
        <p:nvPr/>
      </p:nvGrpSpPr>
      <p:grpSpPr>
        <a:xfrm>
          <a:off x="0" y="0"/>
          <a:ext cx="0" cy="0"/>
          <a:chOff x="0" y="0"/>
          <a:chExt cx="0" cy="0"/>
        </a:xfrm>
      </p:grpSpPr>
      <p:sp>
        <p:nvSpPr>
          <p:cNvPr id="6104" name="Google Shape;6104;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5" name="Google Shape;6105;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3" name="Shape 6153"/>
        <p:cNvGrpSpPr/>
        <p:nvPr/>
      </p:nvGrpSpPr>
      <p:grpSpPr>
        <a:xfrm>
          <a:off x="0" y="0"/>
          <a:ext cx="0" cy="0"/>
          <a:chOff x="0" y="0"/>
          <a:chExt cx="0" cy="0"/>
        </a:xfrm>
      </p:grpSpPr>
      <p:sp>
        <p:nvSpPr>
          <p:cNvPr id="6154" name="Google Shape;6154;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5" name="Google Shape;6155;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3" name="Shape 6233"/>
        <p:cNvGrpSpPr/>
        <p:nvPr/>
      </p:nvGrpSpPr>
      <p:grpSpPr>
        <a:xfrm>
          <a:off x="0" y="0"/>
          <a:ext cx="0" cy="0"/>
          <a:chOff x="0" y="0"/>
          <a:chExt cx="0" cy="0"/>
        </a:xfrm>
      </p:grpSpPr>
      <p:sp>
        <p:nvSpPr>
          <p:cNvPr id="6234" name="Google Shape;6234;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5" name="Google Shape;6235;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8" name="Shape 6238"/>
        <p:cNvGrpSpPr/>
        <p:nvPr/>
      </p:nvGrpSpPr>
      <p:grpSpPr>
        <a:xfrm>
          <a:off x="0" y="0"/>
          <a:ext cx="0" cy="0"/>
          <a:chOff x="0" y="0"/>
          <a:chExt cx="0" cy="0"/>
        </a:xfrm>
      </p:grpSpPr>
      <p:sp>
        <p:nvSpPr>
          <p:cNvPr id="6239" name="Google Shape;6239;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0" name="Google Shape;6240;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2" name="Shape 6362"/>
        <p:cNvGrpSpPr/>
        <p:nvPr/>
      </p:nvGrpSpPr>
      <p:grpSpPr>
        <a:xfrm>
          <a:off x="0" y="0"/>
          <a:ext cx="0" cy="0"/>
          <a:chOff x="0" y="0"/>
          <a:chExt cx="0" cy="0"/>
        </a:xfrm>
      </p:grpSpPr>
      <p:sp>
        <p:nvSpPr>
          <p:cNvPr id="6363" name="Google Shape;6363;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4" name="Google Shape;6364;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2" name="Shape 6452"/>
        <p:cNvGrpSpPr/>
        <p:nvPr/>
      </p:nvGrpSpPr>
      <p:grpSpPr>
        <a:xfrm>
          <a:off x="0" y="0"/>
          <a:ext cx="0" cy="0"/>
          <a:chOff x="0" y="0"/>
          <a:chExt cx="0" cy="0"/>
        </a:xfrm>
      </p:grpSpPr>
      <p:sp>
        <p:nvSpPr>
          <p:cNvPr id="6453" name="Google Shape;6453;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4" name="Google Shape;6454;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6" name="Shape 6476"/>
        <p:cNvGrpSpPr/>
        <p:nvPr/>
      </p:nvGrpSpPr>
      <p:grpSpPr>
        <a:xfrm>
          <a:off x="0" y="0"/>
          <a:ext cx="0" cy="0"/>
          <a:chOff x="0" y="0"/>
          <a:chExt cx="0" cy="0"/>
        </a:xfrm>
      </p:grpSpPr>
      <p:sp>
        <p:nvSpPr>
          <p:cNvPr id="6477" name="Google Shape;6477;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8" name="Google Shape;6478;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7" name="Shape 6497"/>
        <p:cNvGrpSpPr/>
        <p:nvPr/>
      </p:nvGrpSpPr>
      <p:grpSpPr>
        <a:xfrm>
          <a:off x="0" y="0"/>
          <a:ext cx="0" cy="0"/>
          <a:chOff x="0" y="0"/>
          <a:chExt cx="0" cy="0"/>
        </a:xfrm>
      </p:grpSpPr>
      <p:sp>
        <p:nvSpPr>
          <p:cNvPr id="6498" name="Google Shape;6498;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9" name="Google Shape;6499;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4" name="Shape 6624"/>
        <p:cNvGrpSpPr/>
        <p:nvPr/>
      </p:nvGrpSpPr>
      <p:grpSpPr>
        <a:xfrm>
          <a:off x="0" y="0"/>
          <a:ext cx="0" cy="0"/>
          <a:chOff x="0" y="0"/>
          <a:chExt cx="0" cy="0"/>
        </a:xfrm>
      </p:grpSpPr>
      <p:sp>
        <p:nvSpPr>
          <p:cNvPr id="6625" name="Google Shape;6625;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6" name="Google Shape;6626;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0" name="Shape 6680"/>
        <p:cNvGrpSpPr/>
        <p:nvPr/>
      </p:nvGrpSpPr>
      <p:grpSpPr>
        <a:xfrm>
          <a:off x="0" y="0"/>
          <a:ext cx="0" cy="0"/>
          <a:chOff x="0" y="0"/>
          <a:chExt cx="0" cy="0"/>
        </a:xfrm>
      </p:grpSpPr>
      <p:sp>
        <p:nvSpPr>
          <p:cNvPr id="6681" name="Google Shape;6681;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2" name="Google Shape;6682;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1" name="Shape 6761"/>
        <p:cNvGrpSpPr/>
        <p:nvPr/>
      </p:nvGrpSpPr>
      <p:grpSpPr>
        <a:xfrm>
          <a:off x="0" y="0"/>
          <a:ext cx="0" cy="0"/>
          <a:chOff x="0" y="0"/>
          <a:chExt cx="0" cy="0"/>
        </a:xfrm>
      </p:grpSpPr>
      <p:sp>
        <p:nvSpPr>
          <p:cNvPr id="6762" name="Google Shape;6762;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3" name="Google Shape;6763;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5" name="Shape 6855"/>
        <p:cNvGrpSpPr/>
        <p:nvPr/>
      </p:nvGrpSpPr>
      <p:grpSpPr>
        <a:xfrm>
          <a:off x="0" y="0"/>
          <a:ext cx="0" cy="0"/>
          <a:chOff x="0" y="0"/>
          <a:chExt cx="0" cy="0"/>
        </a:xfrm>
      </p:grpSpPr>
      <p:sp>
        <p:nvSpPr>
          <p:cNvPr id="6856" name="Google Shape;6856;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7" name="Google Shape;6857;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7" name="Shape 6957"/>
        <p:cNvGrpSpPr/>
        <p:nvPr/>
      </p:nvGrpSpPr>
      <p:grpSpPr>
        <a:xfrm>
          <a:off x="0" y="0"/>
          <a:ext cx="0" cy="0"/>
          <a:chOff x="0" y="0"/>
          <a:chExt cx="0" cy="0"/>
        </a:xfrm>
      </p:grpSpPr>
      <p:sp>
        <p:nvSpPr>
          <p:cNvPr id="6958" name="Google Shape;6958;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9" name="Google Shape;6959;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4" name="Shape 7034"/>
        <p:cNvGrpSpPr/>
        <p:nvPr/>
      </p:nvGrpSpPr>
      <p:grpSpPr>
        <a:xfrm>
          <a:off x="0" y="0"/>
          <a:ext cx="0" cy="0"/>
          <a:chOff x="0" y="0"/>
          <a:chExt cx="0" cy="0"/>
        </a:xfrm>
      </p:grpSpPr>
      <p:sp>
        <p:nvSpPr>
          <p:cNvPr id="7035" name="Google Shape;7035;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6" name="Google Shape;7036;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6" name="Shape 7266"/>
        <p:cNvGrpSpPr/>
        <p:nvPr/>
      </p:nvGrpSpPr>
      <p:grpSpPr>
        <a:xfrm>
          <a:off x="0" y="0"/>
          <a:ext cx="0" cy="0"/>
          <a:chOff x="0" y="0"/>
          <a:chExt cx="0" cy="0"/>
        </a:xfrm>
      </p:grpSpPr>
      <p:sp>
        <p:nvSpPr>
          <p:cNvPr id="7267" name="Google Shape;7267;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8" name="Google Shape;7268;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c103f57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fc103f57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3.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1.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cxnSp>
        <p:nvCxnSpPr>
          <p:cNvPr id="345" name="Google Shape;345;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grpSp>
        <p:nvGrpSpPr>
          <p:cNvPr id="346" name="Google Shape;346;p22"/>
          <p:cNvGrpSpPr/>
          <p:nvPr/>
        </p:nvGrpSpPr>
        <p:grpSpPr>
          <a:xfrm>
            <a:off x="3037731" y="3725158"/>
            <a:ext cx="255900" cy="258300"/>
            <a:chOff x="2372506" y="3438683"/>
            <a:chExt cx="255900" cy="258300"/>
          </a:xfrm>
        </p:grpSpPr>
        <p:pic>
          <p:nvPicPr>
            <p:cNvPr descr="+" id="347" name="Google Shape;347;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1" name="Google Shape;351;p22"/>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52" name="Google Shape;352;p22"/>
          <p:cNvSpPr txBox="1"/>
          <p:nvPr/>
        </p:nvSpPr>
        <p:spPr>
          <a:xfrm>
            <a:off x="1231200" y="3564750"/>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cap="flat" cmpd="sng" w="9525">
            <a:solidFill>
              <a:schemeClr val="dk2"/>
            </a:solidFill>
            <a:prstDash val="solid"/>
            <a:round/>
            <a:headEnd len="med" w="med" type="none"/>
            <a:tailEnd len="med" w="med" type="none"/>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466050" y="3001600"/>
              <a:ext cx="1515000" cy="5424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flipH="1" rot="10800000">
              <a:off x="3220775" y="4817250"/>
              <a:ext cx="4800" cy="171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2"/>
            <p:cNvCxnSpPr>
              <a:endCxn id="356" idx="2"/>
            </p:cNvCxnSpPr>
            <p:nvPr/>
          </p:nvCxnSpPr>
          <p:spPr>
            <a:xfrm rot="10800000">
              <a:off x="3223550" y="3544000"/>
              <a:ext cx="0" cy="3783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22"/>
            <p:cNvCxnSpPr>
              <a:stCxn id="35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64" name="Google Shape;364;p22"/>
            <p:cNvSpPr/>
            <p:nvPr/>
          </p:nvSpPr>
          <p:spPr>
            <a:xfrm>
              <a:off x="2466000" y="2092850"/>
              <a:ext cx="1515000" cy="385200"/>
            </a:xfrm>
            <a:prstGeom prst="roundRect">
              <a:avLst>
                <a:gd fmla="val 16667" name="adj"/>
              </a:avLst>
            </a:prstGeom>
            <a:gradFill>
              <a:gsLst>
                <a:gs pos="0">
                  <a:srgbClr val="F7E9D4"/>
                </a:gs>
                <a:gs pos="100000">
                  <a:srgbClr val="E6B94E"/>
                </a:gs>
              </a:gsLst>
              <a:lin ang="2698631"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60" name="Google Shape;360;p22"/>
            <p:cNvSpPr txBox="1"/>
            <p:nvPr/>
          </p:nvSpPr>
          <p:spPr>
            <a:xfrm>
              <a:off x="2432525" y="4988250"/>
              <a:ext cx="15765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descr="+" id="369" name="Google Shape;369;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cap="flat" cmpd="sng" w="9525">
            <a:solidFill>
              <a:schemeClr val="dk2"/>
            </a:solidFill>
            <a:prstDash val="solid"/>
            <a:round/>
            <a:headEnd len="med" w="med" type="none"/>
            <a:tailEnd len="med" w="med" type="triangle"/>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74" name="Google Shape;374;p22"/>
            <p:cNvSpPr/>
            <p:nvPr/>
          </p:nvSpPr>
          <p:spPr>
            <a:xfrm flipH="1">
              <a:off x="6555700" y="1750984"/>
              <a:ext cx="407079" cy="230891"/>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75" name="Google Shape;375;p22"/>
          <p:cNvSpPr txBox="1"/>
          <p:nvPr/>
        </p:nvSpPr>
        <p:spPr>
          <a:xfrm>
            <a:off x="6242625" y="35647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22"/>
            <p:cNvCxnSpPr>
              <a:stCxn id="378" idx="2"/>
              <a:endCxn id="379"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83" name="Google Shape;383;p22"/>
            <p:cNvCxnSpPr>
              <a:stCxn id="379"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85" name="Google Shape;385;p22"/>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89" name="Google Shape;389;p22"/>
            <p:cNvSpPr txBox="1"/>
            <p:nvPr/>
          </p:nvSpPr>
          <p:spPr>
            <a:xfrm>
              <a:off x="2887550" y="4934050"/>
              <a:ext cx="672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fmla="val 17834" name="adj1"/>
              <a:gd fmla="val 131320" name="adj2"/>
            </a:avLst>
          </a:prstGeom>
          <a:noFill/>
          <a:ln cap="flat" cmpd="sng" w="9525">
            <a:solidFill>
              <a:schemeClr val="dk2"/>
            </a:solidFill>
            <a:prstDash val="solid"/>
            <a:round/>
            <a:headEnd len="med" w="med" type="none"/>
            <a:tailEnd len="med" w="med" type="triangle"/>
          </a:ln>
        </p:spPr>
      </p:cxnSp>
      <p:cxnSp>
        <p:nvCxnSpPr>
          <p:cNvPr id="392" name="Google Shape;392;p22"/>
          <p:cNvCxnSpPr>
            <a:stCxn id="386" idx="0"/>
          </p:cNvCxnSpPr>
          <p:nvPr/>
        </p:nvCxnSpPr>
        <p:spPr>
          <a:xfrm flipH="1" rot="-5400000">
            <a:off x="3969275" y="859050"/>
            <a:ext cx="847800" cy="2446800"/>
          </a:xfrm>
          <a:prstGeom prst="bentConnector4">
            <a:avLst>
              <a:gd fmla="val -28087" name="adj1"/>
              <a:gd fmla="val 65479" name="adj2"/>
            </a:avLst>
          </a:prstGeom>
          <a:noFill/>
          <a:ln cap="flat" cmpd="sng" w="9525">
            <a:solidFill>
              <a:schemeClr val="dk2"/>
            </a:solidFill>
            <a:prstDash val="solid"/>
            <a:round/>
            <a:headEnd len="med" w="med" type="none"/>
            <a:tailEnd len="med" w="med" type="none"/>
          </a:ln>
        </p:spPr>
      </p:cxnSp>
      <p:cxnSp>
        <p:nvCxnSpPr>
          <p:cNvPr id="393" name="Google Shape;393;p22"/>
          <p:cNvCxnSpPr/>
          <p:nvPr/>
        </p:nvCxnSpPr>
        <p:spPr>
          <a:xfrm flipH="1" rot="10800000">
            <a:off x="5609625" y="2313650"/>
            <a:ext cx="600" cy="1938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22"/>
          <p:cNvCxnSpPr>
            <a:stCxn id="348" idx="0"/>
            <a:endCxn id="378" idx="2"/>
          </p:cNvCxnSpPr>
          <p:nvPr/>
        </p:nvCxnSpPr>
        <p:spPr>
          <a:xfrm flipH="1" rot="10800000">
            <a:off x="3165681" y="3217858"/>
            <a:ext cx="4200" cy="5073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22"/>
          <p:cNvCxnSpPr/>
          <p:nvPr/>
        </p:nvCxnSpPr>
        <p:spPr>
          <a:xfrm flipH="1" rot="10800000">
            <a:off x="5400375" y="2313650"/>
            <a:ext cx="600" cy="1938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22"/>
          <p:cNvSpPr/>
          <p:nvPr/>
        </p:nvSpPr>
        <p:spPr>
          <a:xfrm>
            <a:off x="5182675" y="8265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22"/>
          <p:cNvCxnSpPr>
            <a:stCxn id="397" idx="2"/>
            <a:endCxn id="390" idx="0"/>
          </p:cNvCxnSpPr>
          <p:nvPr/>
        </p:nvCxnSpPr>
        <p:spPr>
          <a:xfrm>
            <a:off x="5940175" y="1022700"/>
            <a:ext cx="0" cy="675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2"/>
          <p:cNvCxnSpPr>
            <a:endCxn id="365" idx="3"/>
          </p:cNvCxnSpPr>
          <p:nvPr/>
        </p:nvCxnSpPr>
        <p:spPr>
          <a:xfrm flipH="1" rot="10800000">
            <a:off x="5941600" y="1756650"/>
            <a:ext cx="758700" cy="730500"/>
          </a:xfrm>
          <a:prstGeom prst="bentConnector3">
            <a:avLst>
              <a:gd fmla="val 131386" name="adj1"/>
            </a:avLst>
          </a:prstGeom>
          <a:noFill/>
          <a:ln cap="flat" cmpd="sng" w="9525">
            <a:solidFill>
              <a:schemeClr val="dk2"/>
            </a:solidFill>
            <a:prstDash val="solid"/>
            <a:round/>
            <a:headEnd len="med" w="med" type="none"/>
            <a:tailEnd len="med" w="med" type="triangle"/>
          </a:ln>
        </p:spPr>
      </p:cxnSp>
      <p:cxnSp>
        <p:nvCxnSpPr>
          <p:cNvPr id="402" name="Google Shape;402;p22"/>
          <p:cNvCxnSpPr/>
          <p:nvPr/>
        </p:nvCxnSpPr>
        <p:spPr>
          <a:xfrm flipH="1" rot="10800000">
            <a:off x="5941813" y="924825"/>
            <a:ext cx="756900" cy="653700"/>
          </a:xfrm>
          <a:prstGeom prst="bentConnector3">
            <a:avLst>
              <a:gd fmla="val 130818" name="adj1"/>
            </a:avLst>
          </a:prstGeom>
          <a:noFill/>
          <a:ln cap="flat" cmpd="sng" w="9525">
            <a:solidFill>
              <a:schemeClr val="dk2"/>
            </a:solidFill>
            <a:prstDash val="solid"/>
            <a:round/>
            <a:headEnd len="med" w="med" type="none"/>
            <a:tailEnd len="med" w="med" type="triangle"/>
          </a:ln>
        </p:spPr>
      </p:cxnSp>
      <p:sp>
        <p:nvSpPr>
          <p:cNvPr id="403" name="Google Shape;403;p22"/>
          <p:cNvSpPr/>
          <p:nvPr/>
        </p:nvSpPr>
        <p:spPr>
          <a:xfrm>
            <a:off x="5182675" y="437988"/>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22"/>
          <p:cNvCxnSpPr>
            <a:stCxn id="404" idx="2"/>
            <a:endCxn id="404" idx="2"/>
          </p:cNvCxnSpPr>
          <p:nvPr/>
        </p:nvCxnSpPr>
        <p:spPr>
          <a:xfrm>
            <a:off x="5940175" y="303100"/>
            <a:ext cx="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2"/>
          <p:cNvCxnSpPr>
            <a:stCxn id="404" idx="2"/>
            <a:endCxn id="403" idx="0"/>
          </p:cNvCxnSpPr>
          <p:nvPr/>
        </p:nvCxnSpPr>
        <p:spPr>
          <a:xfrm>
            <a:off x="5940175" y="303100"/>
            <a:ext cx="0" cy="1350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2"/>
          <p:cNvCxnSpPr/>
          <p:nvPr/>
        </p:nvCxnSpPr>
        <p:spPr>
          <a:xfrm>
            <a:off x="6068131" y="3831908"/>
            <a:ext cx="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2"/>
          <p:cNvCxnSpPr>
            <a:stCxn id="370" idx="6"/>
            <a:endCxn id="373" idx="2"/>
          </p:cNvCxnSpPr>
          <p:nvPr/>
        </p:nvCxnSpPr>
        <p:spPr>
          <a:xfrm>
            <a:off x="6068131" y="3854320"/>
            <a:ext cx="140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descr="+" id="420" name="Google Shape;42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24" name="Google Shape;424;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25" name="Google Shape;425;p23"/>
          <p:cNvCxnSpPr>
            <a:endCxn id="418"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26" name="Google Shape;426;p23"/>
          <p:cNvCxnSpPr>
            <a:endCxn id="421"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428" name="Google Shape;428;p23"/>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30" name="Google Shape;430;p23"/>
          <p:cNvCxnSpPr>
            <a:stCxn id="423" idx="6"/>
            <a:endCxn id="421"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431" name="Google Shape;431;p23"/>
          <p:cNvCxnSpPr>
            <a:stCxn id="416" idx="2"/>
            <a:endCxn id="417"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432" name="Google Shape;432;p23"/>
          <p:cNvCxnSpPr>
            <a:stCxn id="41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434" name="Google Shape;434;p23"/>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437" name="Google Shape;437;p23"/>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438" name="Google Shape;438;p23"/>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43" name="Google Shape;443;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44" name="Google Shape;444;p23"/>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447" name="Google Shape;447;p23"/>
          <p:cNvCxnSpPr>
            <a:stCxn id="446"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448" name="Google Shape;448;p23"/>
          <p:cNvCxnSpPr>
            <a:stCxn id="414" idx="2"/>
            <a:endCxn id="439"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449" name="Google Shape;449;p23"/>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452" name="Google Shape;452;p23"/>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455" name="Google Shape;455;p23"/>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8" name="Google Shape;458;p23"/>
          <p:cNvCxnSpPr>
            <a:stCxn id="450" idx="0"/>
            <a:endCxn id="452"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9" name="Google Shape;459;p23"/>
          <p:cNvCxnSpPr>
            <a:stCxn id="450" idx="0"/>
            <a:endCxn id="453"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461" name="Google Shape;461;p23"/>
          <p:cNvCxnSpPr>
            <a:endCxn id="456"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462" name="Google Shape;462;p23"/>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466" name="Google Shape;466;p23"/>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7" name="Google Shape;467;p23"/>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8" name="Google Shape;468;p23"/>
          <p:cNvCxnSpPr>
            <a:endCxn id="450"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469" name="Google Shape;469;p23"/>
          <p:cNvGrpSpPr/>
          <p:nvPr/>
        </p:nvGrpSpPr>
        <p:grpSpPr>
          <a:xfrm flipH="1">
            <a:off x="5196157" y="3772639"/>
            <a:ext cx="266597" cy="258300"/>
            <a:chOff x="2372506" y="3438683"/>
            <a:chExt cx="255900" cy="258300"/>
          </a:xfrm>
        </p:grpSpPr>
        <p:pic>
          <p:nvPicPr>
            <p:cNvPr descr="+" id="470" name="Google Shape;47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486" name="Google Shape;486;p24"/>
          <p:cNvCxnSpPr>
            <a:stCxn id="479" idx="0"/>
            <a:endCxn id="483"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7" name="Google Shape;487;p24"/>
          <p:cNvCxnSpPr>
            <a:stCxn id="479" idx="0"/>
            <a:endCxn id="484"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490" name="Google Shape;490;p24"/>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506" name="Google Shape;506;p25"/>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10" name="Google Shape;510;p25"/>
          <p:cNvCxnSpPr>
            <a:stCxn id="511" idx="6"/>
            <a:endCxn id="503"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512" name="Google Shape;512;p25"/>
          <p:cNvCxnSpPr>
            <a:stCxn id="513" idx="6"/>
            <a:endCxn id="503"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514" name="Google Shape;514;p25"/>
          <p:cNvCxnSpPr>
            <a:stCxn id="515" idx="6"/>
            <a:endCxn id="503"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516" name="Google Shape;516;p25"/>
          <p:cNvCxnSpPr>
            <a:stCxn id="517" idx="6"/>
            <a:endCxn id="518"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505" name="Google Shape;505;p25"/>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baseline="-25000" sz="12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527" name="Google Shape;527;p25"/>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25"/>
          <p:cNvCxnSpPr>
            <a:endCxn id="517"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532" name="Google Shape;532;p25"/>
          <p:cNvCxnSpPr>
            <a:stCxn id="500" idx="5"/>
            <a:endCxn id="519" idx="2"/>
          </p:cNvCxnSpPr>
          <p:nvPr/>
        </p:nvCxnSpPr>
        <p:spPr>
          <a:xfrm>
            <a:off x="1492026" y="1765827"/>
            <a:ext cx="1501500" cy="244500"/>
          </a:xfrm>
          <a:prstGeom prst="straightConnector1">
            <a:avLst/>
          </a:prstGeom>
          <a:noFill/>
          <a:ln cap="flat" cmpd="sng" w="9525">
            <a:solidFill>
              <a:srgbClr val="595959"/>
            </a:solidFill>
            <a:prstDash val="solid"/>
            <a:round/>
            <a:headEnd len="med" w="med" type="none"/>
            <a:tailEnd len="med" w="med" type="triangle"/>
          </a:ln>
        </p:spPr>
      </p:cxnSp>
      <p:cxnSp>
        <p:nvCxnSpPr>
          <p:cNvPr id="533" name="Google Shape;533;p25"/>
          <p:cNvCxnSpPr>
            <a:stCxn id="500" idx="5"/>
            <a:endCxn id="520"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534" name="Google Shape;534;p25"/>
          <p:cNvCxnSpPr>
            <a:stCxn id="500" idx="5"/>
            <a:endCxn id="521"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535" name="Google Shape;535;p25"/>
          <p:cNvCxnSpPr>
            <a:stCxn id="501" idx="5"/>
            <a:endCxn id="517"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536" name="Google Shape;536;p25"/>
          <p:cNvCxnSpPr>
            <a:stCxn id="501" idx="5"/>
            <a:endCxn id="520"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537" name="Google Shape;537;p25"/>
          <p:cNvCxnSpPr>
            <a:stCxn id="501" idx="6"/>
            <a:endCxn id="519" idx="2"/>
          </p:cNvCxnSpPr>
          <p:nvPr/>
        </p:nvCxnSpPr>
        <p:spPr>
          <a:xfrm>
            <a:off x="1503668" y="2009131"/>
            <a:ext cx="1490100" cy="1200"/>
          </a:xfrm>
          <a:prstGeom prst="straightConnector1">
            <a:avLst/>
          </a:prstGeom>
          <a:noFill/>
          <a:ln cap="flat" cmpd="sng" w="9525">
            <a:solidFill>
              <a:srgbClr val="595959"/>
            </a:solidFill>
            <a:prstDash val="solid"/>
            <a:round/>
            <a:headEnd len="med" w="med" type="none"/>
            <a:tailEnd len="med" w="med" type="triangle"/>
          </a:ln>
        </p:spPr>
      </p:cxnSp>
      <p:cxnSp>
        <p:nvCxnSpPr>
          <p:cNvPr id="538" name="Google Shape;538;p25"/>
          <p:cNvCxnSpPr>
            <a:stCxn id="501" idx="6"/>
            <a:endCxn id="521"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539" name="Google Shape;539;p25"/>
          <p:cNvCxnSpPr>
            <a:stCxn id="502" idx="4"/>
            <a:endCxn id="517"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540" name="Google Shape;540;p25"/>
          <p:cNvCxnSpPr>
            <a:stCxn id="502" idx="6"/>
            <a:endCxn id="519" idx="2"/>
          </p:cNvCxnSpPr>
          <p:nvPr/>
        </p:nvCxnSpPr>
        <p:spPr>
          <a:xfrm flipH="1" rot="10800000">
            <a:off x="1503668" y="2010218"/>
            <a:ext cx="1490100" cy="266400"/>
          </a:xfrm>
          <a:prstGeom prst="straightConnector1">
            <a:avLst/>
          </a:prstGeom>
          <a:noFill/>
          <a:ln cap="flat" cmpd="sng" w="9525">
            <a:solidFill>
              <a:srgbClr val="595959"/>
            </a:solidFill>
            <a:prstDash val="solid"/>
            <a:round/>
            <a:headEnd len="med" w="med" type="none"/>
            <a:tailEnd len="med" w="med" type="triangle"/>
          </a:ln>
        </p:spPr>
      </p:cxnSp>
      <p:cxnSp>
        <p:nvCxnSpPr>
          <p:cNvPr id="541" name="Google Shape;541;p25"/>
          <p:cNvCxnSpPr>
            <a:stCxn id="502" idx="6"/>
            <a:endCxn id="520"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542" name="Google Shape;542;p25"/>
          <p:cNvCxnSpPr>
            <a:stCxn id="502" idx="5"/>
            <a:endCxn id="521"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543" name="Google Shape;543;p25"/>
          <p:cNvCxnSpPr>
            <a:stCxn id="527" idx="4"/>
            <a:endCxn id="517"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544" name="Google Shape;544;p25"/>
          <p:cNvCxnSpPr>
            <a:stCxn id="527" idx="5"/>
            <a:endCxn id="519" idx="2"/>
          </p:cNvCxnSpPr>
          <p:nvPr/>
        </p:nvCxnSpPr>
        <p:spPr>
          <a:xfrm flipH="1" rot="10800000">
            <a:off x="1492026" y="2010302"/>
            <a:ext cx="1501500" cy="558000"/>
          </a:xfrm>
          <a:prstGeom prst="straightConnector1">
            <a:avLst/>
          </a:prstGeom>
          <a:noFill/>
          <a:ln cap="flat" cmpd="sng" w="9525">
            <a:solidFill>
              <a:srgbClr val="595959"/>
            </a:solidFill>
            <a:prstDash val="solid"/>
            <a:round/>
            <a:headEnd len="med" w="med" type="none"/>
            <a:tailEnd len="med" w="med" type="triangle"/>
          </a:ln>
        </p:spPr>
      </p:cxnSp>
      <p:cxnSp>
        <p:nvCxnSpPr>
          <p:cNvPr id="545" name="Google Shape;545;p25"/>
          <p:cNvCxnSpPr>
            <a:stCxn id="527" idx="6"/>
            <a:endCxn id="520"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546" name="Google Shape;546;p25"/>
          <p:cNvCxnSpPr>
            <a:stCxn id="527" idx="5"/>
            <a:endCxn id="521"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547" name="Google Shape;547;p25"/>
          <p:cNvCxnSpPr>
            <a:stCxn id="528" idx="5"/>
            <a:endCxn id="517"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548" name="Google Shape;548;p25"/>
          <p:cNvCxnSpPr>
            <a:stCxn id="528" idx="6"/>
            <a:endCxn id="519" idx="2"/>
          </p:cNvCxnSpPr>
          <p:nvPr/>
        </p:nvCxnSpPr>
        <p:spPr>
          <a:xfrm flipH="1" rot="10800000">
            <a:off x="1503668" y="2010306"/>
            <a:ext cx="1490100" cy="801300"/>
          </a:xfrm>
          <a:prstGeom prst="straightConnector1">
            <a:avLst/>
          </a:prstGeom>
          <a:noFill/>
          <a:ln cap="flat" cmpd="sng" w="9525">
            <a:solidFill>
              <a:srgbClr val="595959"/>
            </a:solidFill>
            <a:prstDash val="solid"/>
            <a:round/>
            <a:headEnd len="med" w="med" type="none"/>
            <a:tailEnd len="med" w="med" type="triangle"/>
          </a:ln>
        </p:spPr>
      </p:cxnSp>
      <p:cxnSp>
        <p:nvCxnSpPr>
          <p:cNvPr id="549" name="Google Shape;549;p25"/>
          <p:cNvCxnSpPr>
            <a:stCxn id="528" idx="5"/>
            <a:endCxn id="520"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550" name="Google Shape;550;p25"/>
          <p:cNvCxnSpPr>
            <a:stCxn id="528" idx="5"/>
            <a:endCxn id="521"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551" name="Google Shape;551;p25"/>
          <p:cNvCxnSpPr>
            <a:stCxn id="529" idx="0"/>
            <a:endCxn id="520"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552" name="Google Shape;552;p25"/>
          <p:cNvCxnSpPr>
            <a:stCxn id="529" idx="5"/>
            <a:endCxn id="519" idx="2"/>
          </p:cNvCxnSpPr>
          <p:nvPr/>
        </p:nvCxnSpPr>
        <p:spPr>
          <a:xfrm flipH="1" rot="10800000">
            <a:off x="1492026" y="2010376"/>
            <a:ext cx="1501500" cy="1092900"/>
          </a:xfrm>
          <a:prstGeom prst="straightConnector1">
            <a:avLst/>
          </a:prstGeom>
          <a:noFill/>
          <a:ln cap="flat" cmpd="sng" w="9525">
            <a:solidFill>
              <a:srgbClr val="595959"/>
            </a:solidFill>
            <a:prstDash val="solid"/>
            <a:round/>
            <a:headEnd len="med" w="med" type="none"/>
            <a:tailEnd len="med" w="med" type="triangle"/>
          </a:ln>
        </p:spPr>
      </p:cxnSp>
      <p:cxnSp>
        <p:nvCxnSpPr>
          <p:cNvPr id="553" name="Google Shape;553;p25"/>
          <p:cNvCxnSpPr>
            <a:stCxn id="529" idx="6"/>
            <a:endCxn id="520"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554" name="Google Shape;554;p25"/>
          <p:cNvCxnSpPr>
            <a:stCxn id="529" idx="5"/>
            <a:endCxn id="521"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555" name="Google Shape;555;p25"/>
          <p:cNvCxnSpPr>
            <a:stCxn id="530" idx="5"/>
            <a:endCxn id="517"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556" name="Google Shape;556;p25"/>
          <p:cNvCxnSpPr>
            <a:stCxn id="530" idx="5"/>
            <a:endCxn id="519" idx="2"/>
          </p:cNvCxnSpPr>
          <p:nvPr/>
        </p:nvCxnSpPr>
        <p:spPr>
          <a:xfrm flipH="1" rot="10800000">
            <a:off x="1492026" y="2010376"/>
            <a:ext cx="1501500" cy="1294800"/>
          </a:xfrm>
          <a:prstGeom prst="straightConnector1">
            <a:avLst/>
          </a:prstGeom>
          <a:noFill/>
          <a:ln cap="flat" cmpd="sng" w="9525">
            <a:solidFill>
              <a:srgbClr val="595959"/>
            </a:solidFill>
            <a:prstDash val="solid"/>
            <a:round/>
            <a:headEnd len="med" w="med" type="none"/>
            <a:tailEnd len="med" w="med" type="triangle"/>
          </a:ln>
        </p:spPr>
      </p:cxnSp>
      <p:cxnSp>
        <p:nvCxnSpPr>
          <p:cNvPr id="557" name="Google Shape;557;p25"/>
          <p:cNvCxnSpPr>
            <a:stCxn id="530" idx="5"/>
            <a:endCxn id="520"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558" name="Google Shape;558;p25"/>
          <p:cNvCxnSpPr>
            <a:stCxn id="530" idx="5"/>
            <a:endCxn id="521"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559" name="Google Shape;559;p25"/>
          <p:cNvCxnSpPr>
            <a:stCxn id="517" idx="6"/>
            <a:endCxn id="522"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60" name="Google Shape;560;p25"/>
          <p:cNvCxnSpPr>
            <a:stCxn id="517" idx="6"/>
            <a:endCxn id="523"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61" name="Google Shape;561;p25"/>
          <p:cNvCxnSpPr>
            <a:stCxn id="517" idx="6"/>
            <a:endCxn id="524"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62" name="Google Shape;562;p25"/>
          <p:cNvCxnSpPr>
            <a:stCxn id="519" idx="6"/>
            <a:endCxn id="518" idx="2"/>
          </p:cNvCxnSpPr>
          <p:nvPr/>
        </p:nvCxnSpPr>
        <p:spPr>
          <a:xfrm flipH="1" rot="10800000">
            <a:off x="3586721" y="1236001"/>
            <a:ext cx="756300" cy="774300"/>
          </a:xfrm>
          <a:prstGeom prst="straightConnector1">
            <a:avLst/>
          </a:prstGeom>
          <a:noFill/>
          <a:ln cap="flat" cmpd="sng" w="9525">
            <a:solidFill>
              <a:srgbClr val="595959"/>
            </a:solidFill>
            <a:prstDash val="solid"/>
            <a:round/>
            <a:headEnd len="med" w="med" type="none"/>
            <a:tailEnd len="med" w="med" type="triangle"/>
          </a:ln>
        </p:spPr>
      </p:cxnSp>
      <p:cxnSp>
        <p:nvCxnSpPr>
          <p:cNvPr id="563" name="Google Shape;563;p25"/>
          <p:cNvCxnSpPr>
            <a:stCxn id="519" idx="6"/>
            <a:endCxn id="522" idx="2"/>
          </p:cNvCxnSpPr>
          <p:nvPr/>
        </p:nvCxnSpPr>
        <p:spPr>
          <a:xfrm>
            <a:off x="3586721" y="2010301"/>
            <a:ext cx="756300" cy="37200"/>
          </a:xfrm>
          <a:prstGeom prst="straightConnector1">
            <a:avLst/>
          </a:prstGeom>
          <a:noFill/>
          <a:ln cap="flat" cmpd="sng" w="9525">
            <a:solidFill>
              <a:srgbClr val="595959"/>
            </a:solidFill>
            <a:prstDash val="solid"/>
            <a:round/>
            <a:headEnd len="med" w="med" type="none"/>
            <a:tailEnd len="med" w="med" type="triangle"/>
          </a:ln>
        </p:spPr>
      </p:cxnSp>
      <p:cxnSp>
        <p:nvCxnSpPr>
          <p:cNvPr id="564" name="Google Shape;564;p25"/>
          <p:cNvCxnSpPr>
            <a:stCxn id="519" idx="6"/>
            <a:endCxn id="523" idx="2"/>
          </p:cNvCxnSpPr>
          <p:nvPr/>
        </p:nvCxnSpPr>
        <p:spPr>
          <a:xfrm>
            <a:off x="3586721" y="2010301"/>
            <a:ext cx="756300" cy="801300"/>
          </a:xfrm>
          <a:prstGeom prst="straightConnector1">
            <a:avLst/>
          </a:prstGeom>
          <a:noFill/>
          <a:ln cap="flat" cmpd="sng" w="9525">
            <a:solidFill>
              <a:srgbClr val="595959"/>
            </a:solidFill>
            <a:prstDash val="solid"/>
            <a:round/>
            <a:headEnd len="med" w="med" type="none"/>
            <a:tailEnd len="med" w="med" type="triangle"/>
          </a:ln>
        </p:spPr>
      </p:cxnSp>
      <p:cxnSp>
        <p:nvCxnSpPr>
          <p:cNvPr id="565" name="Google Shape;565;p25"/>
          <p:cNvCxnSpPr>
            <a:stCxn id="519" idx="6"/>
            <a:endCxn id="524" idx="2"/>
          </p:cNvCxnSpPr>
          <p:nvPr/>
        </p:nvCxnSpPr>
        <p:spPr>
          <a:xfrm>
            <a:off x="3586721" y="2010301"/>
            <a:ext cx="756300" cy="2009700"/>
          </a:xfrm>
          <a:prstGeom prst="straightConnector1">
            <a:avLst/>
          </a:prstGeom>
          <a:noFill/>
          <a:ln cap="flat" cmpd="sng" w="9525">
            <a:solidFill>
              <a:srgbClr val="595959"/>
            </a:solidFill>
            <a:prstDash val="solid"/>
            <a:round/>
            <a:headEnd len="med" w="med" type="none"/>
            <a:tailEnd len="med" w="med" type="triangle"/>
          </a:ln>
        </p:spPr>
      </p:cxnSp>
      <p:cxnSp>
        <p:nvCxnSpPr>
          <p:cNvPr id="566" name="Google Shape;566;p25"/>
          <p:cNvCxnSpPr>
            <a:stCxn id="520" idx="6"/>
            <a:endCxn id="518"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67" name="Google Shape;567;p25"/>
          <p:cNvCxnSpPr>
            <a:stCxn id="520" idx="6"/>
            <a:endCxn id="522"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68" name="Google Shape;568;p25"/>
          <p:cNvCxnSpPr>
            <a:stCxn id="520" idx="6"/>
            <a:endCxn id="523"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69" name="Google Shape;569;p25"/>
          <p:cNvCxnSpPr>
            <a:stCxn id="520" idx="6"/>
            <a:endCxn id="524"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70" name="Google Shape;570;p25"/>
          <p:cNvCxnSpPr>
            <a:endCxn id="518"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71" name="Google Shape;571;p25"/>
          <p:cNvCxnSpPr>
            <a:stCxn id="521" idx="6"/>
            <a:endCxn id="522"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72" name="Google Shape;572;p25"/>
          <p:cNvCxnSpPr>
            <a:stCxn id="521" idx="6"/>
            <a:endCxn id="523"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73" name="Google Shape;573;p25"/>
          <p:cNvCxnSpPr>
            <a:stCxn id="521" idx="6"/>
            <a:endCxn id="524"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574" name="Google Shape;574;p25"/>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75" name="Google Shape;575;p25"/>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6" name="Google Shape;576;p25"/>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77" name="Google Shape;577;p25"/>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78" name="Google Shape;578;p25"/>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9" name="Google Shape;579;p25"/>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80" name="Google Shape;580;p25"/>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81" name="Google Shape;581;p25"/>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2" name="Google Shape;582;p25"/>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83" name="Google Shape;583;p25"/>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84" name="Google Shape;584;p25"/>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85" name="Google Shape;585;p25"/>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86" name="Google Shape;586;p25"/>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87" name="Google Shape;587;p25"/>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8" name="Google Shape;588;p25"/>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89" name="Google Shape;589;p25"/>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590" name="Google Shape;590;p25"/>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592" name="Google Shape;592;p25"/>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594" name="Google Shape;594;p25"/>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8"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609" name="Google Shape;609;p26"/>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615" name="Google Shape;615;p26"/>
          <p:cNvCxnSpPr>
            <a:stCxn id="616" idx="6"/>
            <a:endCxn id="606"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617" name="Google Shape;617;p26"/>
          <p:cNvCxnSpPr>
            <a:stCxn id="618" idx="6"/>
            <a:endCxn id="606"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619" name="Google Shape;619;p26"/>
          <p:cNvCxnSpPr>
            <a:stCxn id="620" idx="6"/>
            <a:endCxn id="621"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608" name="Google Shape;608;p26"/>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630" name="Google Shape;630;p26"/>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26"/>
          <p:cNvCxnSpPr>
            <a:endCxn id="620"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635" name="Google Shape;635;p26"/>
          <p:cNvCxnSpPr>
            <a:stCxn id="603" idx="5"/>
            <a:endCxn id="622"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636" name="Google Shape;636;p26"/>
          <p:cNvCxnSpPr>
            <a:stCxn id="603" idx="5"/>
            <a:endCxn id="623"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637" name="Google Shape;637;p26"/>
          <p:cNvCxnSpPr>
            <a:stCxn id="603" idx="5"/>
            <a:endCxn id="624"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638" name="Google Shape;638;p26"/>
          <p:cNvCxnSpPr>
            <a:stCxn id="604" idx="5"/>
            <a:endCxn id="620"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639" name="Google Shape;639;p26"/>
          <p:cNvCxnSpPr>
            <a:stCxn id="604" idx="5"/>
            <a:endCxn id="623"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640" name="Google Shape;640;p26"/>
          <p:cNvCxnSpPr>
            <a:stCxn id="604" idx="6"/>
            <a:endCxn id="622"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641" name="Google Shape;641;p26"/>
          <p:cNvCxnSpPr>
            <a:stCxn id="604" idx="6"/>
            <a:endCxn id="624"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642" name="Google Shape;642;p26"/>
          <p:cNvCxnSpPr>
            <a:stCxn id="605" idx="4"/>
            <a:endCxn id="620"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643" name="Google Shape;643;p26"/>
          <p:cNvCxnSpPr>
            <a:stCxn id="605" idx="6"/>
            <a:endCxn id="622"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644" name="Google Shape;644;p26"/>
          <p:cNvCxnSpPr>
            <a:stCxn id="605" idx="6"/>
            <a:endCxn id="623"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645" name="Google Shape;645;p26"/>
          <p:cNvCxnSpPr>
            <a:stCxn id="605" idx="5"/>
            <a:endCxn id="624"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646" name="Google Shape;646;p26"/>
          <p:cNvCxnSpPr>
            <a:stCxn id="630" idx="4"/>
            <a:endCxn id="620"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647" name="Google Shape;647;p26"/>
          <p:cNvCxnSpPr>
            <a:stCxn id="630" idx="5"/>
            <a:endCxn id="622"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648" name="Google Shape;648;p26"/>
          <p:cNvCxnSpPr>
            <a:stCxn id="630" idx="6"/>
            <a:endCxn id="623"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649" name="Google Shape;649;p26"/>
          <p:cNvCxnSpPr>
            <a:stCxn id="630" idx="5"/>
            <a:endCxn id="624"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650" name="Google Shape;650;p26"/>
          <p:cNvCxnSpPr>
            <a:stCxn id="631" idx="5"/>
            <a:endCxn id="620"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651" name="Google Shape;651;p26"/>
          <p:cNvCxnSpPr>
            <a:stCxn id="631" idx="6"/>
            <a:endCxn id="622"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652" name="Google Shape;652;p26"/>
          <p:cNvCxnSpPr>
            <a:stCxn id="631" idx="5"/>
            <a:endCxn id="623"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653" name="Google Shape;653;p26"/>
          <p:cNvCxnSpPr>
            <a:stCxn id="631" idx="5"/>
            <a:endCxn id="624"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654" name="Google Shape;654;p26"/>
          <p:cNvCxnSpPr>
            <a:stCxn id="632" idx="0"/>
            <a:endCxn id="623"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655" name="Google Shape;655;p26"/>
          <p:cNvCxnSpPr>
            <a:stCxn id="632" idx="5"/>
            <a:endCxn id="622"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656" name="Google Shape;656;p26"/>
          <p:cNvCxnSpPr>
            <a:stCxn id="632" idx="6"/>
            <a:endCxn id="623"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657" name="Google Shape;657;p26"/>
          <p:cNvCxnSpPr>
            <a:stCxn id="632" idx="5"/>
            <a:endCxn id="624"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658" name="Google Shape;658;p26"/>
          <p:cNvCxnSpPr>
            <a:stCxn id="633" idx="5"/>
            <a:endCxn id="620"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659" name="Google Shape;659;p26"/>
          <p:cNvCxnSpPr>
            <a:stCxn id="633" idx="5"/>
            <a:endCxn id="622"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660" name="Google Shape;660;p26"/>
          <p:cNvCxnSpPr>
            <a:stCxn id="633" idx="5"/>
            <a:endCxn id="623"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661" name="Google Shape;661;p26"/>
          <p:cNvCxnSpPr>
            <a:stCxn id="633" idx="5"/>
            <a:endCxn id="624"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662" name="Google Shape;662;p26"/>
          <p:cNvCxnSpPr>
            <a:stCxn id="620" idx="6"/>
            <a:endCxn id="625"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3" name="Google Shape;663;p26"/>
          <p:cNvCxnSpPr>
            <a:stCxn id="620" idx="6"/>
            <a:endCxn id="626"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664" name="Google Shape;664;p26"/>
          <p:cNvCxnSpPr>
            <a:stCxn id="620" idx="6"/>
            <a:endCxn id="627"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665" name="Google Shape;665;p26"/>
          <p:cNvCxnSpPr>
            <a:stCxn id="622" idx="6"/>
            <a:endCxn id="621"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6" name="Google Shape;666;p26"/>
          <p:cNvCxnSpPr>
            <a:stCxn id="622" idx="6"/>
            <a:endCxn id="625"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667" name="Google Shape;667;p26"/>
          <p:cNvCxnSpPr>
            <a:stCxn id="622" idx="6"/>
            <a:endCxn id="626"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668" name="Google Shape;668;p26"/>
          <p:cNvCxnSpPr>
            <a:stCxn id="622" idx="6"/>
            <a:endCxn id="627"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669" name="Google Shape;669;p26"/>
          <p:cNvCxnSpPr>
            <a:stCxn id="623" idx="6"/>
            <a:endCxn id="621"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670" name="Google Shape;670;p26"/>
          <p:cNvCxnSpPr>
            <a:stCxn id="623" idx="6"/>
            <a:endCxn id="625"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671" name="Google Shape;671;p26"/>
          <p:cNvCxnSpPr>
            <a:stCxn id="623" idx="6"/>
            <a:endCxn id="626"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672" name="Google Shape;672;p26"/>
          <p:cNvCxnSpPr>
            <a:stCxn id="623" idx="6"/>
            <a:endCxn id="627"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673" name="Google Shape;673;p26"/>
          <p:cNvCxnSpPr>
            <a:endCxn id="621"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674" name="Google Shape;674;p26"/>
          <p:cNvCxnSpPr>
            <a:stCxn id="624" idx="6"/>
            <a:endCxn id="625"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675" name="Google Shape;675;p26"/>
          <p:cNvCxnSpPr>
            <a:stCxn id="624" idx="6"/>
            <a:endCxn id="626"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676" name="Google Shape;676;p26"/>
          <p:cNvCxnSpPr>
            <a:stCxn id="624" idx="6"/>
            <a:endCxn id="627"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677" name="Google Shape;677;p26"/>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78" name="Google Shape;678;p26"/>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79" name="Google Shape;679;p26"/>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680" name="Google Shape;680;p26"/>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681" name="Google Shape;681;p26"/>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82" name="Google Shape;682;p26"/>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83" name="Google Shape;683;p26"/>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684" name="Google Shape;684;p26"/>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85" name="Google Shape;685;p26"/>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686" name="Google Shape;686;p26"/>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687" name="Google Shape;687;p26"/>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688" name="Google Shape;688;p26"/>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689" name="Google Shape;689;p26"/>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690" name="Google Shape;690;p26"/>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91" name="Google Shape;691;p26"/>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692" name="Google Shape;692;p26"/>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693" name="Google Shape;693;p26"/>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695" name="Google Shape;695;p26"/>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697" name="Google Shape;697;p26"/>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27"/>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716" name="Google Shape;716;p27"/>
          <p:cNvCxnSpPr>
            <a:stCxn id="717" idx="6"/>
            <a:endCxn id="709"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718" name="Google Shape;718;p27"/>
          <p:cNvCxnSpPr>
            <a:stCxn id="719" idx="6"/>
            <a:endCxn id="709"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720" name="Google Shape;720;p27"/>
          <p:cNvCxnSpPr>
            <a:stCxn id="721" idx="6"/>
            <a:endCxn id="709"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722" name="Google Shape;722;p27"/>
          <p:cNvCxnSpPr>
            <a:stCxn id="723" idx="6"/>
            <a:endCxn id="724"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711" name="Google Shape;711;p27"/>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733" name="Google Shape;733;p27"/>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27"/>
          <p:cNvCxnSpPr>
            <a:endCxn id="723"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738" name="Google Shape;738;p27"/>
          <p:cNvCxnSpPr>
            <a:stCxn id="706" idx="5"/>
            <a:endCxn id="725"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739" name="Google Shape;739;p27"/>
          <p:cNvCxnSpPr>
            <a:stCxn id="706" idx="5"/>
            <a:endCxn id="726"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740" name="Google Shape;740;p27"/>
          <p:cNvCxnSpPr>
            <a:stCxn id="706" idx="5"/>
            <a:endCxn id="727"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741" name="Google Shape;741;p27"/>
          <p:cNvCxnSpPr>
            <a:stCxn id="707" idx="5"/>
            <a:endCxn id="723"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742" name="Google Shape;742;p27"/>
          <p:cNvCxnSpPr>
            <a:stCxn id="707" idx="5"/>
            <a:endCxn id="726"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743" name="Google Shape;743;p27"/>
          <p:cNvCxnSpPr>
            <a:stCxn id="707" idx="6"/>
            <a:endCxn id="725"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744" name="Google Shape;744;p27"/>
          <p:cNvCxnSpPr>
            <a:stCxn id="707" idx="6"/>
            <a:endCxn id="727"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745" name="Google Shape;745;p27"/>
          <p:cNvCxnSpPr>
            <a:stCxn id="708" idx="4"/>
            <a:endCxn id="723"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746" name="Google Shape;746;p27"/>
          <p:cNvCxnSpPr>
            <a:stCxn id="708" idx="6"/>
            <a:endCxn id="725"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747" name="Google Shape;747;p27"/>
          <p:cNvCxnSpPr>
            <a:stCxn id="708" idx="6"/>
            <a:endCxn id="726"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748" name="Google Shape;748;p27"/>
          <p:cNvCxnSpPr>
            <a:stCxn id="708" idx="5"/>
            <a:endCxn id="727"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749" name="Google Shape;749;p27"/>
          <p:cNvCxnSpPr>
            <a:stCxn id="733" idx="4"/>
            <a:endCxn id="723"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750" name="Google Shape;750;p27"/>
          <p:cNvCxnSpPr>
            <a:stCxn id="733" idx="5"/>
            <a:endCxn id="725"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751" name="Google Shape;751;p27"/>
          <p:cNvCxnSpPr>
            <a:stCxn id="733" idx="6"/>
            <a:endCxn id="726"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752" name="Google Shape;752;p27"/>
          <p:cNvCxnSpPr>
            <a:stCxn id="733" idx="5"/>
            <a:endCxn id="727"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753" name="Google Shape;753;p27"/>
          <p:cNvCxnSpPr>
            <a:stCxn id="734" idx="5"/>
            <a:endCxn id="723"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754" name="Google Shape;754;p27"/>
          <p:cNvCxnSpPr>
            <a:stCxn id="734" idx="6"/>
            <a:endCxn id="725"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755" name="Google Shape;755;p27"/>
          <p:cNvCxnSpPr>
            <a:stCxn id="734" idx="5"/>
            <a:endCxn id="726"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756" name="Google Shape;756;p27"/>
          <p:cNvCxnSpPr>
            <a:stCxn id="734" idx="5"/>
            <a:endCxn id="727"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757" name="Google Shape;757;p27"/>
          <p:cNvCxnSpPr>
            <a:stCxn id="735" idx="0"/>
            <a:endCxn id="726"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758" name="Google Shape;758;p27"/>
          <p:cNvCxnSpPr>
            <a:stCxn id="735" idx="5"/>
            <a:endCxn id="725"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759" name="Google Shape;759;p27"/>
          <p:cNvCxnSpPr>
            <a:stCxn id="735" idx="6"/>
            <a:endCxn id="726"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760" name="Google Shape;760;p27"/>
          <p:cNvCxnSpPr>
            <a:stCxn id="735" idx="5"/>
            <a:endCxn id="727"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761" name="Google Shape;761;p27"/>
          <p:cNvCxnSpPr>
            <a:stCxn id="736" idx="5"/>
            <a:endCxn id="723"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762" name="Google Shape;762;p27"/>
          <p:cNvCxnSpPr>
            <a:stCxn id="736" idx="5"/>
            <a:endCxn id="725"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763" name="Google Shape;763;p27"/>
          <p:cNvCxnSpPr>
            <a:stCxn id="736" idx="5"/>
            <a:endCxn id="726"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764" name="Google Shape;764;p27"/>
          <p:cNvCxnSpPr>
            <a:stCxn id="736" idx="5"/>
            <a:endCxn id="727"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765" name="Google Shape;765;p27"/>
          <p:cNvCxnSpPr>
            <a:stCxn id="723" idx="6"/>
            <a:endCxn id="728"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6" name="Google Shape;766;p27"/>
          <p:cNvCxnSpPr>
            <a:stCxn id="723" idx="6"/>
            <a:endCxn id="729"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67" name="Google Shape;767;p27"/>
          <p:cNvCxnSpPr>
            <a:stCxn id="723" idx="6"/>
            <a:endCxn id="730"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68" name="Google Shape;768;p27"/>
          <p:cNvCxnSpPr>
            <a:stCxn id="725" idx="6"/>
            <a:endCxn id="724"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9" name="Google Shape;769;p27"/>
          <p:cNvCxnSpPr>
            <a:stCxn id="725" idx="6"/>
            <a:endCxn id="728"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70" name="Google Shape;770;p27"/>
          <p:cNvCxnSpPr>
            <a:stCxn id="725" idx="6"/>
            <a:endCxn id="729"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71" name="Google Shape;771;p27"/>
          <p:cNvCxnSpPr>
            <a:stCxn id="725" idx="6"/>
            <a:endCxn id="730"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2" name="Google Shape;772;p27"/>
          <p:cNvCxnSpPr>
            <a:stCxn id="726" idx="6"/>
            <a:endCxn id="724"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73" name="Google Shape;773;p27"/>
          <p:cNvCxnSpPr>
            <a:stCxn id="726" idx="6"/>
            <a:endCxn id="728"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74" name="Google Shape;774;p27"/>
          <p:cNvCxnSpPr>
            <a:stCxn id="726" idx="6"/>
            <a:endCxn id="729"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75" name="Google Shape;775;p27"/>
          <p:cNvCxnSpPr>
            <a:stCxn id="726" idx="6"/>
            <a:endCxn id="730"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76" name="Google Shape;776;p27"/>
          <p:cNvCxnSpPr>
            <a:endCxn id="724"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77" name="Google Shape;777;p27"/>
          <p:cNvCxnSpPr>
            <a:stCxn id="727" idx="6"/>
            <a:endCxn id="728"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8" name="Google Shape;778;p27"/>
          <p:cNvCxnSpPr>
            <a:stCxn id="727" idx="6"/>
            <a:endCxn id="729"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79" name="Google Shape;779;p27"/>
          <p:cNvCxnSpPr>
            <a:stCxn id="727" idx="6"/>
            <a:endCxn id="730"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780" name="Google Shape;780;p27"/>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1" name="Google Shape;781;p27"/>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2" name="Google Shape;782;p27"/>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83" name="Google Shape;783;p27"/>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84" name="Google Shape;784;p27"/>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5" name="Google Shape;785;p27"/>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6" name="Google Shape;786;p27"/>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87" name="Google Shape;787;p27"/>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88" name="Google Shape;788;p27"/>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89" name="Google Shape;789;p27"/>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90" name="Google Shape;790;p27"/>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91" name="Google Shape;791;p27"/>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92" name="Google Shape;792;p27"/>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93" name="Google Shape;793;p27"/>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94" name="Google Shape;794;p27"/>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95" name="Google Shape;795;p27"/>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796" name="Google Shape;796;p27"/>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798" name="Google Shape;798;p27"/>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800" name="Google Shape;800;p27"/>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9" name="Google Shape;949;p28"/>
          <p:cNvCxnSpPr>
            <a:stCxn id="822" idx="1"/>
            <a:endCxn id="890" idx="3"/>
          </p:cNvCxnSpPr>
          <p:nvPr/>
        </p:nvCxnSpPr>
        <p:spPr>
          <a:xfrm flipH="1" rot="10800000">
            <a:off x="1264960" y="1911389"/>
            <a:ext cx="593400" cy="5955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0" name="Google Shape;950;p28"/>
          <p:cNvCxnSpPr>
            <a:stCxn id="822" idx="1"/>
            <a:endCxn id="894" idx="3"/>
          </p:cNvCxnSpPr>
          <p:nvPr/>
        </p:nvCxnSpPr>
        <p:spPr>
          <a:xfrm>
            <a:off x="1264960" y="2506889"/>
            <a:ext cx="593400" cy="6192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1" name="Google Shape;951;p28"/>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952" name="Google Shape;952;p28"/>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953" name="Google Shape;953;p28"/>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959" name="Google Shape;959;p28"/>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28"/>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4" name="Google Shape;1074;p28"/>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075" name="Google Shape;1075;p28"/>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0" name="Google Shape;1130;p28"/>
          <p:cNvCxnSpPr>
            <a:endCxn id="1115"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131" name="Google Shape;1131;p28"/>
          <p:cNvCxnSpPr>
            <a:stCxn id="1063" idx="1"/>
            <a:endCxn id="1115"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132" name="Google Shape;1132;p28"/>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1136" name="Google Shape;1136;p28"/>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5" name="Google Shape;1285;p29"/>
          <p:cNvCxnSpPr>
            <a:stCxn id="1158" idx="1"/>
            <a:endCxn id="1226"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6" name="Google Shape;1286;p29"/>
          <p:cNvCxnSpPr>
            <a:stCxn id="1158" idx="1"/>
            <a:endCxn id="1230"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7" name="Google Shape;1287;p2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288" name="Google Shape;1288;p2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289" name="Google Shape;1289;p2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295" name="Google Shape;1295;p2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2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0" name="Google Shape;1410;p2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411" name="Google Shape;1411;p2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6" name="Google Shape;1466;p29"/>
          <p:cNvCxnSpPr>
            <a:endCxn id="1451"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467" name="Google Shape;1467;p29"/>
          <p:cNvCxnSpPr>
            <a:stCxn id="1399" idx="1"/>
            <a:endCxn id="1451"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468" name="Google Shape;1468;p2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18" name="Google Shape;1618;p30"/>
          <p:cNvCxnSpPr>
            <a:stCxn id="1491" idx="1"/>
            <a:endCxn id="1559"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19" name="Google Shape;1619;p30"/>
          <p:cNvCxnSpPr>
            <a:stCxn id="1491" idx="1"/>
            <a:endCxn id="1563"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20" name="Google Shape;1620;p30"/>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621" name="Google Shape;1621;p30"/>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622" name="Google Shape;1622;p30"/>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628" name="Google Shape;1628;p30"/>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30"/>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3" name="Google Shape;1743;p30"/>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744" name="Google Shape;1744;p30"/>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9" name="Google Shape;1799;p30"/>
          <p:cNvCxnSpPr>
            <a:endCxn id="1784"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800" name="Google Shape;1800;p30"/>
          <p:cNvCxnSpPr>
            <a:stCxn id="1732" idx="1"/>
            <a:endCxn id="1784"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1801" name="Google Shape;1801;p30"/>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1809" name="Shape 1809"/>
        <p:cNvGrpSpPr/>
        <p:nvPr/>
      </p:nvGrpSpPr>
      <p:grpSpPr>
        <a:xfrm>
          <a:off x="0" y="0"/>
          <a:ext cx="0" cy="0"/>
          <a:chOff x="0" y="0"/>
          <a:chExt cx="0" cy="0"/>
        </a:xfrm>
      </p:grpSpPr>
      <p:sp>
        <p:nvSpPr>
          <p:cNvPr id="1810" name="Google Shape;1810;p3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1814"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2"/>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2"/>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2"/>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2"/>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2"/>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2"/>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2"/>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2"/>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2"/>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2"/>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2"/>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2"/>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2"/>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2"/>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2"/>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2"/>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2"/>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2"/>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2"/>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2"/>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2"/>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2"/>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2"/>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2"/>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2"/>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2"/>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2"/>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2"/>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2"/>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2"/>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2"/>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2"/>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2"/>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2"/>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2"/>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2"/>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2"/>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2"/>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2"/>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2"/>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2"/>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2"/>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2"/>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2"/>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2"/>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2"/>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2"/>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2"/>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2"/>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2"/>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2"/>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2"/>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2"/>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2"/>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2"/>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2"/>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2"/>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2"/>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2"/>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2"/>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2"/>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2"/>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2"/>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2"/>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2"/>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2"/>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2"/>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2"/>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2"/>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2"/>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2"/>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2"/>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2"/>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2"/>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2"/>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2"/>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2"/>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2"/>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2"/>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2"/>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2"/>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2"/>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2"/>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2"/>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2"/>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2"/>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2"/>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2"/>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2"/>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2"/>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2"/>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2"/>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2"/>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2"/>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2"/>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2"/>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2"/>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2"/>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2"/>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2"/>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2"/>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2"/>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2"/>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2"/>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2"/>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2"/>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2"/>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2"/>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2"/>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2"/>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2"/>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2"/>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2"/>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2"/>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2"/>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2"/>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2"/>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2"/>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2"/>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2"/>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2"/>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2"/>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2"/>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2"/>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2"/>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2"/>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2"/>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2"/>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2"/>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2"/>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2"/>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2"/>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2"/>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2"/>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2"/>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2"/>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2"/>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2"/>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2"/>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2"/>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2"/>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2008"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2203"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4"/>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4"/>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4"/>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4"/>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4"/>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4"/>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4"/>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4"/>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4"/>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4"/>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4"/>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4"/>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4"/>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4"/>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4"/>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4"/>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4"/>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4"/>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4"/>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4"/>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4"/>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4"/>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4"/>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4"/>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4"/>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4"/>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4"/>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4"/>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4"/>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4"/>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2397"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5"/>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5"/>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5"/>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5"/>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5"/>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5"/>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5"/>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5"/>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5"/>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5"/>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5"/>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5"/>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5"/>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5"/>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5"/>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5"/>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5"/>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5"/>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5"/>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5"/>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5"/>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5"/>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5"/>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5"/>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5"/>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5"/>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5"/>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5"/>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5"/>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5"/>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5"/>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5"/>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5"/>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5"/>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5"/>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5"/>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5"/>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5"/>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5"/>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5"/>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5"/>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5"/>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5"/>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5"/>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5"/>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5"/>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5"/>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5"/>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5"/>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5"/>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5"/>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5"/>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5"/>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5"/>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5"/>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5"/>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5"/>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5"/>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5"/>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5"/>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5"/>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5"/>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5"/>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5"/>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5"/>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5"/>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5"/>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5"/>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5"/>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5"/>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5"/>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5"/>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5"/>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5"/>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5"/>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5"/>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5"/>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5"/>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5"/>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5"/>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5"/>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5"/>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5"/>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5"/>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5"/>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5"/>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5"/>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5"/>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5"/>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5"/>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5"/>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5"/>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5"/>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5"/>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5"/>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5"/>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5"/>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5"/>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5"/>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5"/>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5"/>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5"/>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5"/>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5"/>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5"/>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5"/>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2592" name="Shape 2592"/>
        <p:cNvGrpSpPr/>
        <p:nvPr/>
      </p:nvGrpSpPr>
      <p:grpSpPr>
        <a:xfrm>
          <a:off x="0" y="0"/>
          <a:ext cx="0" cy="0"/>
          <a:chOff x="0" y="0"/>
          <a:chExt cx="0" cy="0"/>
        </a:xfrm>
      </p:grpSpPr>
      <p:sp>
        <p:nvSpPr>
          <p:cNvPr id="2593" name="Google Shape;2593;p3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2597"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260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2605"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2609" name="Shape 2609"/>
        <p:cNvGrpSpPr/>
        <p:nvPr/>
      </p:nvGrpSpPr>
      <p:grpSpPr>
        <a:xfrm>
          <a:off x="0" y="0"/>
          <a:ext cx="0" cy="0"/>
          <a:chOff x="0" y="0"/>
          <a:chExt cx="0" cy="0"/>
        </a:xfrm>
      </p:grpSpPr>
      <p:sp>
        <p:nvSpPr>
          <p:cNvPr id="2610" name="Google Shape;2610;p4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1"/>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26" name="Google Shape;2726;p41"/>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2727" name="Google Shape;2727;p41"/>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2728" name="Google Shape;2728;p41"/>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1"/>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0" name="Google Shape;2840;p41"/>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2841" name="Google Shape;2841;p41"/>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2842" name="Google Shape;2842;p41"/>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5" name="Google Shape;2955;p41"/>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2956" name="Google Shape;2956;p41"/>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2957" name="Google Shape;2957;p41"/>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2958" name="Google Shape;2958;p41"/>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2959" name="Google Shape;2959;p41"/>
          <p:cNvCxnSpPr>
            <a:stCxn id="2675" idx="3"/>
            <a:endCxn id="279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2960" name="Google Shape;2960;p41"/>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E0EDBA">
                  <a:alpha val="29411"/>
                </a:srgbClr>
              </a:gs>
              <a:gs pos="100000">
                <a:srgbClr val="B6D7A8">
                  <a:alpha val="3098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3" name="Google Shape;3173;p42"/>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2"/>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2"/>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2"/>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2"/>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2"/>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2"/>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2"/>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42"/>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2"/>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2"/>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2"/>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2"/>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2"/>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2"/>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42"/>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2"/>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2"/>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2"/>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2"/>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2"/>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2"/>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2"/>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2"/>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2"/>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2"/>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2"/>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2"/>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2"/>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2"/>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2"/>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2"/>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2"/>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2"/>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2"/>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2"/>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5" name="Google Shape;4275;p42"/>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2"/>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3"/>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3"/>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3"/>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3"/>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3"/>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3"/>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3"/>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3"/>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3"/>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3"/>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3"/>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3"/>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3"/>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3"/>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3"/>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3"/>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3"/>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3"/>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3"/>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3"/>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3"/>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3"/>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3"/>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3"/>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3"/>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3"/>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3"/>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3"/>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3"/>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3"/>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3"/>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3"/>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3"/>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3"/>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grpSp>
        <p:nvGrpSpPr>
          <p:cNvPr id="4858" name="Google Shape;4858;p44"/>
          <p:cNvGrpSpPr/>
          <p:nvPr/>
        </p:nvGrpSpPr>
        <p:grpSpPr>
          <a:xfrm>
            <a:off x="1394204" y="727923"/>
            <a:ext cx="6756197" cy="3687658"/>
            <a:chOff x="-332755" y="1294130"/>
            <a:chExt cx="6482630" cy="2928340"/>
          </a:xfrm>
        </p:grpSpPr>
        <p:sp>
          <p:nvSpPr>
            <p:cNvPr id="4859" name="Google Shape;4859;p44"/>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4"/>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4"/>
            <p:cNvSpPr/>
            <p:nvPr/>
          </p:nvSpPr>
          <p:spPr>
            <a:xfrm>
              <a:off x="5144069" y="2646659"/>
              <a:ext cx="552600" cy="3858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4"/>
            <p:cNvSpPr/>
            <p:nvPr/>
          </p:nvSpPr>
          <p:spPr>
            <a:xfrm>
              <a:off x="2218270" y="2245255"/>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4"/>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4"/>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4870" name="Google Shape;4870;p44"/>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4871" name="Google Shape;4871;p44"/>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4872" name="Google Shape;4872;p44"/>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4873" name="Google Shape;4873;p44"/>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2"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890" name="Google Shape;4890;p45"/>
            <p:cNvCxnSpPr>
              <a:stCxn id="4886" idx="6"/>
              <a:endCxn id="4887"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1" name="Google Shape;4891;p45"/>
            <p:cNvCxnSpPr>
              <a:stCxn id="4886" idx="6"/>
              <a:endCxn id="4889"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2" name="Google Shape;4892;p45"/>
            <p:cNvCxnSpPr>
              <a:stCxn id="4886" idx="6"/>
              <a:endCxn id="4888"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4" name="Google Shape;4894;p45"/>
            <p:cNvCxnSpPr>
              <a:stCxn id="4884" idx="6"/>
              <a:endCxn id="4887"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5" name="Google Shape;4895;p45"/>
            <p:cNvCxnSpPr>
              <a:stCxn id="4884" idx="6"/>
              <a:endCxn id="4888"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8" name="Google Shape;4898;p45"/>
            <p:cNvCxnSpPr>
              <a:stCxn id="4885" idx="6"/>
              <a:endCxn id="4888"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01" name="Google Shape;4901;p45"/>
            <p:cNvCxnSpPr>
              <a:stCxn id="4889" idx="6"/>
              <a:endCxn id="4899"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02" name="Google Shape;4902;p45"/>
            <p:cNvCxnSpPr>
              <a:stCxn id="4889" idx="6"/>
              <a:endCxn id="4900"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7" name="Google Shape;4907;p45"/>
            <p:cNvCxnSpPr>
              <a:stCxn id="4899"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08" name="Google Shape;4908;p45"/>
            <p:cNvCxnSpPr>
              <a:stCxn id="4900"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3" name="Google Shape;4913;p45"/>
            <p:cNvCxnSpPr>
              <a:stCxn id="4909" idx="6"/>
              <a:endCxn id="4899"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4914" name="Google Shape;4914;p45"/>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5"/>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45"/>
            <p:cNvCxnSpPr>
              <a:endCxn id="4900"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4917" name="Google Shape;4917;p45"/>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23"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30" name="Google Shape;4930;p46"/>
          <p:cNvCxnSpPr>
            <a:stCxn id="4926" idx="6"/>
            <a:endCxn id="4927"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2" name="Google Shape;4932;p46"/>
          <p:cNvCxnSpPr>
            <a:stCxn id="4926" idx="6"/>
            <a:endCxn id="4928"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5" name="Google Shape;4935;p46"/>
          <p:cNvCxnSpPr>
            <a:stCxn id="4924" idx="6"/>
            <a:endCxn id="4928"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1" name="Google Shape;4941;p46"/>
          <p:cNvCxnSpPr>
            <a:stCxn id="4929" idx="6"/>
            <a:endCxn id="4939"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4942" name="Google Shape;4942;p46"/>
          <p:cNvCxnSpPr>
            <a:stCxn id="4929" idx="6"/>
            <a:endCxn id="4940"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4944" name="Google Shape;4944;p46"/>
          <p:cNvCxnSpPr>
            <a:stCxn id="4927" idx="6"/>
            <a:endCxn id="4940"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6" name="Google Shape;4946;p46"/>
          <p:cNvCxnSpPr>
            <a:stCxn id="4939"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47" name="Google Shape;4947;p46"/>
          <p:cNvCxnSpPr>
            <a:stCxn id="4940"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4952" name="Google Shape;4952;p46"/>
          <p:cNvCxnSpPr>
            <a:stCxn id="4948" idx="6"/>
            <a:endCxn id="4939"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4953" name="Google Shape;4953;p46"/>
          <p:cNvCxnSpPr>
            <a:stCxn id="4948" idx="6"/>
            <a:endCxn id="4940"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56" name="Google Shape;4956;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7" name="Google Shape;4957;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8" name="Google Shape;4958;p46"/>
          <p:cNvCxnSpPr>
            <a:stCxn id="4926" idx="6"/>
            <a:endCxn id="4954"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65" name="Google Shape;4965;p46"/>
          <p:cNvCxnSpPr>
            <a:stCxn id="4961" idx="6"/>
            <a:endCxn id="4962"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4966" name="Google Shape;4966;p46"/>
          <p:cNvCxnSpPr>
            <a:stCxn id="4961" idx="6"/>
            <a:endCxn id="4964"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67" name="Google Shape;4967;p46"/>
          <p:cNvCxnSpPr>
            <a:stCxn id="4961" idx="6"/>
            <a:endCxn id="4963"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69" name="Google Shape;4969;p46"/>
          <p:cNvCxnSpPr>
            <a:stCxn id="4959" idx="6"/>
            <a:endCxn id="4962"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0" name="Google Shape;4970;p46"/>
          <p:cNvCxnSpPr>
            <a:stCxn id="4959" idx="6"/>
            <a:endCxn id="4963"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73" name="Google Shape;4973;p46"/>
          <p:cNvCxnSpPr>
            <a:stCxn id="4960" idx="6"/>
            <a:endCxn id="4963"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76" name="Google Shape;4976;p46"/>
          <p:cNvCxnSpPr>
            <a:stCxn id="4964" idx="6"/>
            <a:endCxn id="4974"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4979" name="Google Shape;4979;p46"/>
          <p:cNvCxnSpPr>
            <a:stCxn id="4974"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80" name="Google Shape;4980;p46"/>
          <p:cNvCxnSpPr>
            <a:stCxn id="4975"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85" name="Google Shape;4985;p46"/>
          <p:cNvCxnSpPr>
            <a:stCxn id="4981" idx="6"/>
            <a:endCxn id="4974"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4986" name="Google Shape;4986;p46"/>
          <p:cNvCxnSpPr>
            <a:endCxn id="4975"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4987" name="Google Shape;4987;p46"/>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2"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99" name="Google Shape;4999;p47"/>
          <p:cNvCxnSpPr>
            <a:stCxn id="4995" idx="6"/>
            <a:endCxn id="4996"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1" name="Google Shape;5001;p47"/>
          <p:cNvCxnSpPr>
            <a:stCxn id="4995" idx="6"/>
            <a:endCxn id="4997"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4" name="Google Shape;5004;p47"/>
          <p:cNvCxnSpPr>
            <a:stCxn id="4993" idx="6"/>
            <a:endCxn id="4997"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7" name="Google Shape;5007;p47"/>
          <p:cNvCxnSpPr>
            <a:stCxn id="4994" idx="6"/>
            <a:endCxn id="4997"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0" name="Google Shape;5010;p47"/>
          <p:cNvCxnSpPr>
            <a:stCxn id="4998" idx="6"/>
            <a:endCxn id="5008"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11" name="Google Shape;5011;p47"/>
          <p:cNvCxnSpPr>
            <a:stCxn id="4998" idx="6"/>
            <a:endCxn id="5009"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13" name="Google Shape;5013;p47"/>
          <p:cNvCxnSpPr>
            <a:stCxn id="4996" idx="6"/>
            <a:endCxn id="5009"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5" name="Google Shape;5015;p47"/>
          <p:cNvCxnSpPr>
            <a:stCxn id="5008"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16" name="Google Shape;5016;p47"/>
          <p:cNvCxnSpPr>
            <a:stCxn id="5009"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021" name="Google Shape;5021;p47"/>
          <p:cNvCxnSpPr>
            <a:stCxn id="5017" idx="6"/>
            <a:endCxn id="5008"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022" name="Google Shape;5022;p47"/>
          <p:cNvCxnSpPr>
            <a:stCxn id="5017" idx="6"/>
            <a:endCxn id="5009"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25" name="Google Shape;5025;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6" name="Google Shape;5026;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7" name="Google Shape;5027;p47"/>
          <p:cNvCxnSpPr>
            <a:stCxn id="4995" idx="6"/>
            <a:endCxn id="5023"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34" name="Google Shape;5034;p47"/>
          <p:cNvCxnSpPr>
            <a:stCxn id="5030" idx="6"/>
            <a:endCxn id="5031"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035" name="Google Shape;5035;p47"/>
          <p:cNvCxnSpPr>
            <a:stCxn id="5030" idx="6"/>
            <a:endCxn id="5033"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6" name="Google Shape;5036;p47"/>
          <p:cNvCxnSpPr>
            <a:stCxn id="5030" idx="6"/>
            <a:endCxn id="5032"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38" name="Google Shape;5038;p47"/>
          <p:cNvCxnSpPr>
            <a:stCxn id="5028" idx="6"/>
            <a:endCxn id="5031"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9" name="Google Shape;5039;p47"/>
          <p:cNvCxnSpPr>
            <a:stCxn id="5028" idx="6"/>
            <a:endCxn id="5032"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42" name="Google Shape;5042;p47"/>
          <p:cNvCxnSpPr>
            <a:stCxn id="5029" idx="6"/>
            <a:endCxn id="5032"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45" name="Google Shape;5045;p47"/>
          <p:cNvCxnSpPr>
            <a:stCxn id="5033" idx="6"/>
            <a:endCxn id="5043"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048" name="Google Shape;5048;p47"/>
          <p:cNvCxnSpPr>
            <a:stCxn id="5043"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49" name="Google Shape;5049;p47"/>
          <p:cNvCxnSpPr>
            <a:stCxn id="5044"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54" name="Google Shape;5054;p47"/>
          <p:cNvCxnSpPr>
            <a:stCxn id="5050" idx="6"/>
            <a:endCxn id="5043"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055" name="Google Shape;5055;p47"/>
          <p:cNvCxnSpPr>
            <a:endCxn id="5044"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056" name="Google Shape;5056;p47"/>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7"/>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7"/>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7"/>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7"/>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7"/>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7"/>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79" name="Google Shape;5079;p48"/>
            <p:cNvCxnSpPr>
              <a:stCxn id="5075" idx="6"/>
              <a:endCxn id="5076"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1" name="Google Shape;5081;p48"/>
            <p:cNvCxnSpPr>
              <a:stCxn id="5075" idx="6"/>
              <a:endCxn id="5077"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4" name="Google Shape;5084;p48"/>
            <p:cNvCxnSpPr>
              <a:stCxn id="5073" idx="6"/>
              <a:endCxn id="5077"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7" name="Google Shape;5087;p48"/>
            <p:cNvCxnSpPr>
              <a:stCxn id="5074" idx="6"/>
              <a:endCxn id="5077"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0" name="Google Shape;5090;p48"/>
            <p:cNvCxnSpPr>
              <a:stCxn id="5078" idx="6"/>
              <a:endCxn id="5088"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91" name="Google Shape;5091;p48"/>
            <p:cNvCxnSpPr>
              <a:stCxn id="5078" idx="6"/>
              <a:endCxn id="5089"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93" name="Google Shape;5093;p48"/>
            <p:cNvCxnSpPr>
              <a:stCxn id="5076" idx="6"/>
              <a:endCxn id="5089"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5" name="Google Shape;5095;p48"/>
            <p:cNvCxnSpPr>
              <a:stCxn id="5088"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96" name="Google Shape;5096;p48"/>
            <p:cNvCxnSpPr>
              <a:stCxn id="5089"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101" name="Google Shape;5101;p48"/>
            <p:cNvCxnSpPr>
              <a:stCxn id="5097" idx="6"/>
              <a:endCxn id="5088"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102" name="Google Shape;5102;p48"/>
            <p:cNvCxnSpPr>
              <a:stCxn id="5097" idx="6"/>
              <a:endCxn id="5089"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05" name="Google Shape;5105;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6" name="Google Shape;5106;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7" name="Google Shape;5107;p48"/>
            <p:cNvCxnSpPr>
              <a:stCxn id="5075" idx="6"/>
              <a:endCxn id="5103"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108" name="Google Shape;5108;p48"/>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8"/>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8"/>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8"/>
            <p:cNvSpPr txBox="1"/>
            <p:nvPr/>
          </p:nvSpPr>
          <p:spPr>
            <a:xfrm>
              <a:off x="3361905" y="234739"/>
              <a:ext cx="537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20" name="Google Shape;5120;p48"/>
            <p:cNvCxnSpPr>
              <a:stCxn id="5116" idx="6"/>
              <a:endCxn id="5117"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121" name="Google Shape;5121;p48"/>
            <p:cNvCxnSpPr>
              <a:stCxn id="5116" idx="6"/>
              <a:endCxn id="5119"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2" name="Google Shape;5122;p48"/>
            <p:cNvCxnSpPr>
              <a:stCxn id="5116" idx="6"/>
              <a:endCxn id="5118"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4" name="Google Shape;5124;p48"/>
            <p:cNvCxnSpPr>
              <a:stCxn id="5114" idx="6"/>
              <a:endCxn id="5117"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5" name="Google Shape;5125;p48"/>
            <p:cNvCxnSpPr>
              <a:stCxn id="5114" idx="6"/>
              <a:endCxn id="5118"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8" name="Google Shape;5128;p48"/>
            <p:cNvCxnSpPr>
              <a:stCxn id="5115" idx="6"/>
              <a:endCxn id="5118"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31" name="Google Shape;5131;p48"/>
            <p:cNvCxnSpPr>
              <a:stCxn id="5119" idx="6"/>
              <a:endCxn id="5129"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134" name="Google Shape;5134;p48"/>
            <p:cNvCxnSpPr>
              <a:stCxn id="5129"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35" name="Google Shape;5135;p48"/>
            <p:cNvCxnSpPr>
              <a:stCxn id="5130"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40" name="Google Shape;5140;p48"/>
            <p:cNvCxnSpPr>
              <a:stCxn id="5136" idx="6"/>
              <a:endCxn id="5129"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141" name="Google Shape;5141;p48"/>
            <p:cNvCxnSpPr>
              <a:endCxn id="5130"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142" name="Google Shape;5142;p48"/>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61950" lvl="0" marL="457200" marR="0" rtl="0" algn="ctr">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8"/>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8"/>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8"/>
            <p:cNvSpPr txBox="1"/>
            <p:nvPr/>
          </p:nvSpPr>
          <p:spPr>
            <a:xfrm>
              <a:off x="7836420" y="259455"/>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55" name="Google Shape;5155;p48"/>
            <p:cNvCxnSpPr>
              <a:stCxn id="5151" idx="6"/>
              <a:endCxn id="5152"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6" name="Google Shape;5156;p48"/>
            <p:cNvCxnSpPr>
              <a:stCxn id="5151" idx="6"/>
              <a:endCxn id="5154"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7" name="Google Shape;5157;p48"/>
            <p:cNvCxnSpPr>
              <a:stCxn id="5151" idx="6"/>
              <a:endCxn id="5153"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9" name="Google Shape;5159;p48"/>
            <p:cNvCxnSpPr>
              <a:stCxn id="5149" idx="6"/>
              <a:endCxn id="5152"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0" name="Google Shape;5160;p48"/>
            <p:cNvCxnSpPr>
              <a:stCxn id="5149" idx="6"/>
              <a:endCxn id="5153"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3" name="Google Shape;5163;p48"/>
            <p:cNvCxnSpPr>
              <a:stCxn id="5150" idx="6"/>
              <a:endCxn id="5153"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66" name="Google Shape;5166;p48"/>
            <p:cNvCxnSpPr>
              <a:stCxn id="5154" idx="6"/>
              <a:endCxn id="5164"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67" name="Google Shape;5167;p48"/>
            <p:cNvCxnSpPr>
              <a:stCxn id="5154" idx="6"/>
              <a:endCxn id="5165"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2" name="Google Shape;5172;p48"/>
            <p:cNvCxnSpPr>
              <a:stCxn id="5164"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73" name="Google Shape;5173;p48"/>
            <p:cNvCxnSpPr>
              <a:stCxn id="5165"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8" name="Google Shape;5178;p48"/>
            <p:cNvCxnSpPr>
              <a:stCxn id="5174" idx="6"/>
              <a:endCxn id="5164"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179" name="Google Shape;5179;p48"/>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8"/>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1" name="Google Shape;5181;p48"/>
            <p:cNvCxnSpPr>
              <a:endCxn id="5165"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182" name="Google Shape;5182;p48"/>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a:p>
              <a:pPr indent="0" lvl="0" marL="0" rtl="0" algn="l">
                <a:spcBef>
                  <a:spcPts val="0"/>
                </a:spcBef>
                <a:spcAft>
                  <a:spcPts val="0"/>
                </a:spcAft>
                <a:buNone/>
              </a:pPr>
              <a:r>
                <a:t/>
              </a:r>
              <a:endParaRPr/>
            </a:p>
          </p:txBody>
        </p:sp>
      </p:grpSp>
      <p:sp>
        <p:nvSpPr>
          <p:cNvPr id="5185" name="Google Shape;5185;p48"/>
          <p:cNvSpPr txBox="1"/>
          <p:nvPr/>
        </p:nvSpPr>
        <p:spPr>
          <a:xfrm>
            <a:off x="3725648" y="913225"/>
            <a:ext cx="662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9"/>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9"/>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9"/>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5195" name="Google Shape;5195;p49"/>
          <p:cNvCxnSpPr>
            <a:stCxn id="5191" idx="6"/>
            <a:endCxn id="5193"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5196" name="Google Shape;5196;p49"/>
          <p:cNvCxnSpPr>
            <a:stCxn id="5192" idx="6"/>
            <a:endCxn id="5193"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5197" name="Google Shape;5197;p49"/>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5202" name="Google Shape;5202;p49"/>
          <p:cNvCxnSpPr>
            <a:stCxn id="5198" idx="3"/>
            <a:endCxn id="5190"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5203" name="Google Shape;5203;p49"/>
          <p:cNvCxnSpPr>
            <a:stCxn id="5199" idx="3"/>
            <a:endCxn id="5191"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5204" name="Google Shape;5204;p49"/>
          <p:cNvCxnSpPr>
            <a:stCxn id="5200" idx="3"/>
            <a:endCxn id="5192"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5206" name="Google Shape;5206;p49"/>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5210" name="Google Shape;5210;p49"/>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9"/>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15" name="Google Shape;5215;p49"/>
          <p:cNvCxnSpPr>
            <a:stCxn id="5211" idx="6"/>
            <a:endCxn id="5213"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5216" name="Google Shape;5216;p49"/>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9"/>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20" name="Google Shape;5220;p49"/>
          <p:cNvCxnSpPr>
            <a:stCxn id="5216" idx="6"/>
            <a:endCxn id="5218"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5221" name="Google Shape;5221;p49"/>
          <p:cNvCxnSpPr>
            <a:stCxn id="5216"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5222" name="Google Shape;5222;p49"/>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1" name="Google Shape;5231;p50"/>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32" name="Google Shape;5232;p50"/>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0"/>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0"/>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0"/>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0"/>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0"/>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0"/>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0"/>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0"/>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0"/>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0"/>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0"/>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0"/>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0"/>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0"/>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0"/>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0"/>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0"/>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0"/>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0"/>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0"/>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0"/>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0"/>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0"/>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0"/>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0"/>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0"/>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0"/>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0"/>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0"/>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0"/>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277" name="Google Shape;5277;p50"/>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278" name="Google Shape;5278;p50"/>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9" name="Google Shape;5279;p50"/>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80" name="Google Shape;5280;p50"/>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0"/>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0"/>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0"/>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0"/>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0"/>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0"/>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0"/>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0"/>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0"/>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0"/>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0"/>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0"/>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0"/>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0"/>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0"/>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0"/>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0"/>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0"/>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0"/>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0"/>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0"/>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0"/>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0"/>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0"/>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0"/>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0"/>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0"/>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0"/>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325" name="Google Shape;5325;p50"/>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5326" name="Google Shape;5326;p50"/>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5327" name="Google Shape;5327;p50"/>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5" name="Google Shape;5335;p51"/>
          <p:cNvSpPr/>
          <p:nvPr/>
        </p:nvSpPr>
        <p:spPr>
          <a:xfrm>
            <a:off x="418625" y="302902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2901325" y="1267850"/>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1"/>
          <p:cNvSpPr/>
          <p:nvPr/>
        </p:nvSpPr>
        <p:spPr>
          <a:xfrm>
            <a:off x="3998663" y="741513"/>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3682988" y="1060388"/>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4742750" y="310700"/>
            <a:ext cx="1221600" cy="16281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7" name="Google Shape;5347;p51"/>
          <p:cNvSpPr/>
          <p:nvPr/>
        </p:nvSpPr>
        <p:spPr>
          <a:xfrm rot="7778">
            <a:off x="4810692" y="80062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cap="flat" cmpd="sng" w="9525">
            <a:solidFill>
              <a:schemeClr val="dk2"/>
            </a:solidFill>
            <a:prstDash val="solid"/>
            <a:round/>
            <a:headEnd len="med" w="med" type="none"/>
            <a:tailEnd len="med" w="med" type="none"/>
          </a:ln>
        </p:spPr>
      </p:cxnSp>
      <p:cxnSp>
        <p:nvCxnSpPr>
          <p:cNvPr id="5353" name="Google Shape;5353;p51"/>
          <p:cNvCxnSpPr>
            <a:stCxn id="5338" idx="3"/>
            <a:endCxn id="5339" idx="1"/>
          </p:cNvCxnSpPr>
          <p:nvPr/>
        </p:nvCxnSpPr>
        <p:spPr>
          <a:xfrm flipH="1" rot="10800000">
            <a:off x="1660305" y="1124323"/>
            <a:ext cx="157200" cy="900"/>
          </a:xfrm>
          <a:prstGeom prst="straightConnector1">
            <a:avLst/>
          </a:prstGeom>
          <a:noFill/>
          <a:ln cap="flat" cmpd="sng" w="9525">
            <a:solidFill>
              <a:schemeClr val="dk2"/>
            </a:solidFill>
            <a:prstDash val="solid"/>
            <a:round/>
            <a:headEnd len="med" w="med" type="none"/>
            <a:tailEnd len="med" w="med" type="none"/>
          </a:ln>
        </p:spPr>
      </p:cxnSp>
      <p:cxnSp>
        <p:nvCxnSpPr>
          <p:cNvPr id="5354" name="Google Shape;5354;p51"/>
          <p:cNvCxnSpPr>
            <a:stCxn id="5339" idx="3"/>
            <a:endCxn id="5341" idx="1"/>
          </p:cNvCxnSpPr>
          <p:nvPr/>
        </p:nvCxnSpPr>
        <p:spPr>
          <a:xfrm flipH="1" rot="10800000">
            <a:off x="2082830" y="745248"/>
            <a:ext cx="183300" cy="379800"/>
          </a:xfrm>
          <a:prstGeom prst="straightConnector1">
            <a:avLst/>
          </a:prstGeom>
          <a:noFill/>
          <a:ln cap="flat" cmpd="sng" w="9525">
            <a:solidFill>
              <a:schemeClr val="dk2"/>
            </a:solidFill>
            <a:prstDash val="solid"/>
            <a:round/>
            <a:headEnd len="med" w="med" type="none"/>
            <a:tailEnd len="med" w="med" type="triangle"/>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cap="flat" cmpd="sng" w="9525">
            <a:solidFill>
              <a:schemeClr val="dk2"/>
            </a:solidFill>
            <a:prstDash val="solid"/>
            <a:round/>
            <a:headEnd len="med" w="med" type="none"/>
            <a:tailEnd len="med" w="med" type="triangle"/>
          </a:ln>
        </p:spPr>
      </p:cxnSp>
      <p:cxnSp>
        <p:nvCxnSpPr>
          <p:cNvPr id="5356" name="Google Shape;5356;p51"/>
          <p:cNvCxnSpPr>
            <a:stCxn id="5341" idx="3"/>
          </p:cNvCxnSpPr>
          <p:nvPr/>
        </p:nvCxnSpPr>
        <p:spPr>
          <a:xfrm>
            <a:off x="2531255" y="745948"/>
            <a:ext cx="377100" cy="9000"/>
          </a:xfrm>
          <a:prstGeom prst="straightConnector1">
            <a:avLst/>
          </a:prstGeom>
          <a:noFill/>
          <a:ln cap="flat" cmpd="sng" w="9525">
            <a:solidFill>
              <a:schemeClr val="dk2"/>
            </a:solidFill>
            <a:prstDash val="solid"/>
            <a:round/>
            <a:headEnd len="med" w="med" type="none"/>
            <a:tailEnd len="med" w="med" type="triangle"/>
          </a:ln>
        </p:spPr>
      </p:cxnSp>
      <p:cxnSp>
        <p:nvCxnSpPr>
          <p:cNvPr id="5357" name="Google Shape;5357;p51"/>
          <p:cNvCxnSpPr>
            <a:stCxn id="5340" idx="3"/>
          </p:cNvCxnSpPr>
          <p:nvPr/>
        </p:nvCxnSpPr>
        <p:spPr>
          <a:xfrm>
            <a:off x="2505355" y="1563248"/>
            <a:ext cx="381000" cy="5700"/>
          </a:xfrm>
          <a:prstGeom prst="straightConnector1">
            <a:avLst/>
          </a:prstGeom>
          <a:noFill/>
          <a:ln cap="flat" cmpd="sng" w="9525">
            <a:solidFill>
              <a:schemeClr val="dk2"/>
            </a:solidFill>
            <a:prstDash val="solid"/>
            <a:round/>
            <a:headEnd len="med" w="med" type="none"/>
            <a:tailEnd len="med" w="med" type="triangle"/>
          </a:ln>
        </p:spPr>
      </p:cxnSp>
      <p:cxnSp>
        <p:nvCxnSpPr>
          <p:cNvPr id="5358" name="Google Shape;5358;p51"/>
          <p:cNvCxnSpPr>
            <a:stCxn id="5342" idx="5"/>
            <a:endCxn id="5344" idx="0"/>
          </p:cNvCxnSpPr>
          <p:nvPr/>
        </p:nvCxnSpPr>
        <p:spPr>
          <a:xfrm>
            <a:off x="3358588" y="544138"/>
            <a:ext cx="1016100" cy="197400"/>
          </a:xfrm>
          <a:prstGeom prst="curvedConnector2">
            <a:avLst/>
          </a:prstGeom>
          <a:noFill/>
          <a:ln cap="flat" cmpd="sng" w="9525">
            <a:solidFill>
              <a:schemeClr val="dk2"/>
            </a:solidFill>
            <a:prstDash val="solid"/>
            <a:round/>
            <a:headEnd len="med" w="med" type="none"/>
            <a:tailEnd len="med" w="med" type="none"/>
          </a:ln>
        </p:spPr>
      </p:cxnSp>
      <p:cxnSp>
        <p:nvCxnSpPr>
          <p:cNvPr id="5359" name="Google Shape;5359;p51"/>
          <p:cNvCxnSpPr>
            <a:stCxn id="5343" idx="4"/>
            <a:endCxn id="5345" idx="3"/>
          </p:cNvCxnSpPr>
          <p:nvPr/>
        </p:nvCxnSpPr>
        <p:spPr>
          <a:xfrm flipH="1" rot="10800000">
            <a:off x="3054102" y="1507962"/>
            <a:ext cx="705300" cy="133500"/>
          </a:xfrm>
          <a:prstGeom prst="curvedConnector2">
            <a:avLst/>
          </a:prstGeom>
          <a:noFill/>
          <a:ln cap="flat" cmpd="sng" w="9525">
            <a:solidFill>
              <a:schemeClr val="dk2"/>
            </a:solidFill>
            <a:prstDash val="solid"/>
            <a:round/>
            <a:headEnd len="med" w="med" type="none"/>
            <a:tailEnd len="med" w="med" type="none"/>
          </a:ln>
        </p:spPr>
      </p:cxnSp>
      <p:cxnSp>
        <p:nvCxnSpPr>
          <p:cNvPr id="5360" name="Google Shape;5360;p51"/>
          <p:cNvCxnSpPr>
            <a:stCxn id="5345" idx="5"/>
            <a:endCxn id="5346" idx="1"/>
          </p:cNvCxnSpPr>
          <p:nvPr/>
        </p:nvCxnSpPr>
        <p:spPr>
          <a:xfrm flipH="1" rot="10800000">
            <a:off x="4135388" y="1124776"/>
            <a:ext cx="607500" cy="9600"/>
          </a:xfrm>
          <a:prstGeom prst="straightConnector1">
            <a:avLst/>
          </a:prstGeom>
          <a:noFill/>
          <a:ln cap="flat" cmpd="sng" w="9525">
            <a:solidFill>
              <a:schemeClr val="dk2"/>
            </a:solidFill>
            <a:prstDash val="solid"/>
            <a:round/>
            <a:headEnd len="med" w="med" type="none"/>
            <a:tailEnd len="med" w="med" type="triangle"/>
          </a:ln>
        </p:spPr>
      </p:cxnSp>
      <p:cxnSp>
        <p:nvCxnSpPr>
          <p:cNvPr id="5361" name="Google Shape;5361;p51"/>
          <p:cNvCxnSpPr>
            <a:stCxn id="5347" idx="3"/>
            <a:endCxn id="5348" idx="1"/>
          </p:cNvCxnSpPr>
          <p:nvPr/>
        </p:nvCxnSpPr>
        <p:spPr>
          <a:xfrm flipH="1" rot="10800000">
            <a:off x="5075892" y="1124473"/>
            <a:ext cx="142500" cy="5400"/>
          </a:xfrm>
          <a:prstGeom prst="straightConnector1">
            <a:avLst/>
          </a:prstGeom>
          <a:noFill/>
          <a:ln cap="flat" cmpd="sng" w="9525">
            <a:solidFill>
              <a:schemeClr val="dk2"/>
            </a:solidFill>
            <a:prstDash val="solid"/>
            <a:round/>
            <a:headEnd len="med" w="med" type="none"/>
            <a:tailEnd len="med" w="med" type="triangle"/>
          </a:ln>
        </p:spPr>
      </p:cxnSp>
      <p:cxnSp>
        <p:nvCxnSpPr>
          <p:cNvPr id="5362" name="Google Shape;5362;p51"/>
          <p:cNvCxnSpPr>
            <a:stCxn id="5348" idx="3"/>
            <a:endCxn id="5349" idx="1"/>
          </p:cNvCxnSpPr>
          <p:nvPr/>
        </p:nvCxnSpPr>
        <p:spPr>
          <a:xfrm flipH="1" rot="10800000">
            <a:off x="5483530" y="1124448"/>
            <a:ext cx="142500" cy="600"/>
          </a:xfrm>
          <a:prstGeom prst="straightConnector1">
            <a:avLst/>
          </a:prstGeom>
          <a:noFill/>
          <a:ln cap="flat" cmpd="sng" w="9525">
            <a:solidFill>
              <a:schemeClr val="dk2"/>
            </a:solidFill>
            <a:prstDash val="solid"/>
            <a:round/>
            <a:headEnd len="med" w="med" type="none"/>
            <a:tailEnd len="med" w="med" type="triangle"/>
          </a:ln>
        </p:spPr>
      </p:cxnSp>
      <p:cxnSp>
        <p:nvCxnSpPr>
          <p:cNvPr id="5363" name="Google Shape;5363;p51"/>
          <p:cNvCxnSpPr>
            <a:stCxn id="5349" idx="3"/>
            <a:endCxn id="5350" idx="1"/>
          </p:cNvCxnSpPr>
          <p:nvPr/>
        </p:nvCxnSpPr>
        <p:spPr>
          <a:xfrm>
            <a:off x="5891142" y="1125048"/>
            <a:ext cx="438600" cy="4500"/>
          </a:xfrm>
          <a:prstGeom prst="straightConnector1">
            <a:avLst/>
          </a:prstGeom>
          <a:noFill/>
          <a:ln cap="flat" cmpd="sng" w="9525">
            <a:solidFill>
              <a:schemeClr val="dk2"/>
            </a:solidFill>
            <a:prstDash val="solid"/>
            <a:round/>
            <a:headEnd len="med" w="med" type="none"/>
            <a:tailEnd len="med" w="med" type="triangle"/>
          </a:ln>
        </p:spPr>
      </p:cxnSp>
      <p:sp>
        <p:nvSpPr>
          <p:cNvPr id="5364" name="Google Shape;5364;p51"/>
          <p:cNvSpPr/>
          <p:nvPr/>
        </p:nvSpPr>
        <p:spPr>
          <a:xfrm>
            <a:off x="1512775" y="3046725"/>
            <a:ext cx="937800" cy="361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1"/>
          <p:cNvSpPr/>
          <p:nvPr/>
        </p:nvSpPr>
        <p:spPr>
          <a:xfrm>
            <a:off x="2802075" y="3342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1"/>
          <p:cNvSpPr/>
          <p:nvPr/>
        </p:nvSpPr>
        <p:spPr>
          <a:xfrm>
            <a:off x="3882813" y="25450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1"/>
          <p:cNvSpPr/>
          <p:nvPr/>
        </p:nvSpPr>
        <p:spPr>
          <a:xfrm>
            <a:off x="3553550" y="2884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4953350" y="2803513"/>
            <a:ext cx="937800" cy="3615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De</a:t>
            </a:r>
            <a:r>
              <a:rPr lang="en">
                <a:latin typeface="Consolas"/>
                <a:ea typeface="Consolas"/>
                <a:cs typeface="Consolas"/>
                <a:sym typeface="Consolas"/>
              </a:rPr>
              <a:t>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cap="flat" cmpd="sng" w="9525">
            <a:solidFill>
              <a:schemeClr val="dk2"/>
            </a:solidFill>
            <a:prstDash val="solid"/>
            <a:round/>
            <a:headEnd len="med" w="med" type="none"/>
            <a:tailEnd len="med" w="med" type="triangle"/>
          </a:ln>
        </p:spPr>
      </p:cxnSp>
      <p:cxnSp>
        <p:nvCxnSpPr>
          <p:cNvPr id="5371" name="Google Shape;5371;p51"/>
          <p:cNvCxnSpPr>
            <a:stCxn id="5364" idx="3"/>
            <a:endCxn id="5365" idx="2"/>
          </p:cNvCxnSpPr>
          <p:nvPr/>
        </p:nvCxnSpPr>
        <p:spPr>
          <a:xfrm flipH="1" rot="10800000">
            <a:off x="2450575" y="2793075"/>
            <a:ext cx="435900" cy="4344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5372" name="Google Shape;5372;p51"/>
          <p:cNvCxnSpPr>
            <a:stCxn id="5364" idx="3"/>
            <a:endCxn id="5366" idx="2"/>
          </p:cNvCxnSpPr>
          <p:nvPr/>
        </p:nvCxnSpPr>
        <p:spPr>
          <a:xfrm>
            <a:off x="2450575" y="3227475"/>
            <a:ext cx="351600" cy="488400"/>
          </a:xfrm>
          <a:prstGeom prst="curvedConnector3">
            <a:avLst>
              <a:gd fmla="val 49986" name="adj1"/>
            </a:avLst>
          </a:prstGeom>
          <a:noFill/>
          <a:ln cap="flat" cmpd="sng" w="9525">
            <a:solidFill>
              <a:schemeClr val="dk2"/>
            </a:solidFill>
            <a:prstDash val="solid"/>
            <a:round/>
            <a:headEnd len="med" w="med" type="none"/>
            <a:tailEnd len="med" w="med" type="none"/>
          </a:ln>
        </p:spPr>
      </p:cxnSp>
      <p:cxnSp>
        <p:nvCxnSpPr>
          <p:cNvPr id="5373" name="Google Shape;5373;p51"/>
          <p:cNvCxnSpPr>
            <a:stCxn id="5365" idx="5"/>
            <a:endCxn id="5367" idx="0"/>
          </p:cNvCxnSpPr>
          <p:nvPr/>
        </p:nvCxnSpPr>
        <p:spPr>
          <a:xfrm>
            <a:off x="3338738" y="2493538"/>
            <a:ext cx="920100" cy="51600"/>
          </a:xfrm>
          <a:prstGeom prst="curvedConnector2">
            <a:avLst/>
          </a:prstGeom>
          <a:noFill/>
          <a:ln cap="flat" cmpd="sng" w="9525">
            <a:solidFill>
              <a:schemeClr val="dk2"/>
            </a:solidFill>
            <a:prstDash val="solid"/>
            <a:round/>
            <a:headEnd len="med" w="med" type="none"/>
            <a:tailEnd len="med" w="med" type="none"/>
          </a:ln>
        </p:spPr>
      </p:cxnSp>
      <p:cxnSp>
        <p:nvCxnSpPr>
          <p:cNvPr id="5374" name="Google Shape;5374;p51"/>
          <p:cNvCxnSpPr>
            <a:stCxn id="5366" idx="4"/>
            <a:endCxn id="5368" idx="3"/>
          </p:cNvCxnSpPr>
          <p:nvPr/>
        </p:nvCxnSpPr>
        <p:spPr>
          <a:xfrm flipH="1" rot="10800000">
            <a:off x="2954852" y="3331937"/>
            <a:ext cx="675000" cy="384000"/>
          </a:xfrm>
          <a:prstGeom prst="curvedConnector2">
            <a:avLst/>
          </a:prstGeom>
          <a:noFill/>
          <a:ln cap="flat" cmpd="sng" w="9525">
            <a:solidFill>
              <a:schemeClr val="dk2"/>
            </a:solidFill>
            <a:prstDash val="solid"/>
            <a:round/>
            <a:headEnd len="med" w="med" type="none"/>
            <a:tailEnd len="med" w="med" type="none"/>
          </a:ln>
        </p:spPr>
      </p:cxnSp>
      <p:cxnSp>
        <p:nvCxnSpPr>
          <p:cNvPr id="5375" name="Google Shape;5375;p51"/>
          <p:cNvCxnSpPr>
            <a:stCxn id="5368" idx="5"/>
            <a:endCxn id="5369" idx="1"/>
          </p:cNvCxnSpPr>
          <p:nvPr/>
        </p:nvCxnSpPr>
        <p:spPr>
          <a:xfrm>
            <a:off x="4005950" y="2958313"/>
            <a:ext cx="947400" cy="25800"/>
          </a:xfrm>
          <a:prstGeom prst="straightConnector1">
            <a:avLst/>
          </a:prstGeom>
          <a:noFill/>
          <a:ln cap="flat" cmpd="sng" w="9525">
            <a:solidFill>
              <a:schemeClr val="dk2"/>
            </a:solidFill>
            <a:prstDash val="solid"/>
            <a:round/>
            <a:headEnd len="med" w="med" type="none"/>
            <a:tailEnd len="med" w="med" type="triangle"/>
          </a:ln>
        </p:spPr>
      </p:cxnSp>
      <p:sp>
        <p:nvSpPr>
          <p:cNvPr id="5376" name="Google Shape;5376;p51"/>
          <p:cNvSpPr/>
          <p:nvPr/>
        </p:nvSpPr>
        <p:spPr>
          <a:xfrm>
            <a:off x="6380075" y="277937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flipH="1" rot="10800000">
            <a:off x="5891150" y="2977963"/>
            <a:ext cx="489000" cy="6300"/>
          </a:xfrm>
          <a:prstGeom prst="straightConnector1">
            <a:avLst/>
          </a:prstGeom>
          <a:noFill/>
          <a:ln cap="flat" cmpd="sng" w="9525">
            <a:solidFill>
              <a:schemeClr val="dk2"/>
            </a:solidFill>
            <a:prstDash val="solid"/>
            <a:round/>
            <a:headEnd len="med" w="med" type="none"/>
            <a:tailEnd len="med" w="med" type="triangle"/>
          </a:ln>
        </p:spPr>
      </p:cxnSp>
      <p:sp>
        <p:nvSpPr>
          <p:cNvPr id="5378" name="Google Shape;5378;p51"/>
          <p:cNvSpPr txBox="1"/>
          <p:nvPr/>
        </p:nvSpPr>
        <p:spPr>
          <a:xfrm>
            <a:off x="1465350" y="2005600"/>
            <a:ext cx="8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ncoder</a:t>
            </a:r>
            <a:endParaRPr/>
          </a:p>
        </p:txBody>
      </p:sp>
      <p:sp>
        <p:nvSpPr>
          <p:cNvPr id="5379" name="Google Shape;5379;p51"/>
          <p:cNvSpPr txBox="1"/>
          <p:nvPr/>
        </p:nvSpPr>
        <p:spPr>
          <a:xfrm>
            <a:off x="4958475" y="2050000"/>
            <a:ext cx="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r>
              <a:rPr lang="en"/>
              <a: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cxnSp>
        <p:nvCxnSpPr>
          <p:cNvPr id="5386" name="Google Shape;5386;p52"/>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387" name="Google Shape;5387;p52"/>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5388" name="Google Shape;5388;p52"/>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5389" name="Google Shape;5389;p52"/>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5390" name="Google Shape;5390;p52"/>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5391" name="Google Shape;5391;p52"/>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5392" name="Google Shape;5392;p52"/>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5404" name="Google Shape;5404;p53"/>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3"/>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3"/>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3"/>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5416" name="Google Shape;5416;p53"/>
          <p:cNvCxnSpPr>
            <a:stCxn id="5412" idx="6"/>
            <a:endCxn id="5403"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5417" name="Google Shape;5417;p53"/>
          <p:cNvCxnSpPr>
            <a:stCxn id="5413" idx="6"/>
            <a:endCxn id="5403"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5418" name="Google Shape;5418;p53"/>
          <p:cNvCxnSpPr>
            <a:stCxn id="5411" idx="6"/>
            <a:endCxn id="5404"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5421" name="Google Shape;5421;p53"/>
          <p:cNvCxnSpPr>
            <a:stCxn id="5412" idx="6"/>
            <a:endCxn id="5404"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5424" name="Google Shape;5424;p53"/>
          <p:cNvCxnSpPr>
            <a:stCxn id="5413" idx="6"/>
            <a:endCxn id="5404"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5427" name="Google Shape;5427;p53"/>
          <p:cNvCxnSpPr>
            <a:stCxn id="5414" idx="6"/>
            <a:endCxn id="5428"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5429" name="Google Shape;5429;p53"/>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3"/>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433" name="Google Shape;5433;p53"/>
          <p:cNvCxnSpPr>
            <a:stCxn id="5410" idx="6"/>
            <a:endCxn id="5414"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5434" name="Google Shape;5434;p53"/>
          <p:cNvCxnSpPr>
            <a:stCxn id="5405" idx="6"/>
            <a:endCxn id="5414"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5428" name="Google Shape;5428;p53"/>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448" name="Google Shape;5448;p54"/>
          <p:cNvCxnSpPr>
            <a:stCxn id="5443" idx="6"/>
            <a:endCxn id="5445"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449" name="Google Shape;5449;p54"/>
          <p:cNvCxnSpPr>
            <a:stCxn id="5442" idx="6"/>
            <a:endCxn id="5445"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450" name="Google Shape;5450;p54"/>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2" name="Google Shape;5452;p54"/>
          <p:cNvCxnSpPr>
            <a:stCxn id="5450" idx="3"/>
            <a:endCxn id="5443"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454" name="Google Shape;5454;p54"/>
          <p:cNvCxnSpPr>
            <a:stCxn id="5450" idx="3"/>
            <a:endCxn id="5442"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3" name="Google Shape;5473;p54"/>
            <p:cNvCxnSpPr>
              <a:endCxn id="5461"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4" name="Google Shape;5474;p54"/>
            <p:cNvCxnSpPr>
              <a:stCxn id="5457" idx="6"/>
              <a:endCxn id="5459"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5" name="Google Shape;5475;p54"/>
            <p:cNvCxnSpPr>
              <a:stCxn id="5457" idx="6"/>
              <a:endCxn id="5460"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77" name="Google Shape;5477;p54"/>
            <p:cNvCxnSpPr>
              <a:stCxn id="5458" idx="6"/>
              <a:endCxn id="5459"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8" name="Google Shape;5478;p54"/>
            <p:cNvCxnSpPr>
              <a:stCxn id="5458" idx="6"/>
              <a:endCxn id="5460"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79" name="Google Shape;5479;p54"/>
            <p:cNvCxnSpPr>
              <a:stCxn id="5458" idx="6"/>
              <a:endCxn id="5461"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0" name="Google Shape;5480;p54"/>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1" name="Google Shape;5481;p54"/>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2" name="Google Shape;5482;p54"/>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3" name="Google Shape;5483;p54"/>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4" name="Google Shape;5484;p54"/>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5" name="Google Shape;5485;p54"/>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86" name="Google Shape;5486;p54"/>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7" name="Google Shape;5487;p54"/>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88" name="Google Shape;5488;p54"/>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9" name="Google Shape;5489;p54"/>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0" name="Google Shape;5490;p54"/>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1" name="Google Shape;5491;p54"/>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2" name="Google Shape;5492;p54"/>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3" name="Google Shape;5493;p54"/>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4" name="Google Shape;5494;p54"/>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95" name="Google Shape;5495;p54"/>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6" name="Google Shape;5496;p54"/>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97" name="Google Shape;5497;p54"/>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8" name="Google Shape;5498;p54"/>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9" name="Google Shape;5499;p54"/>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0" name="Google Shape;5500;p54"/>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1" name="Google Shape;5501;p54"/>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2" name="Google Shape;5502;p54"/>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3" name="Google Shape;5503;p54"/>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04" name="Google Shape;5504;p54"/>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5" name="Google Shape;5505;p54"/>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06" name="Google Shape;5506;p54"/>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7" name="Google Shape;5507;p54"/>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8" name="Google Shape;5508;p54"/>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9" name="Google Shape;5509;p54"/>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0" name="Google Shape;5510;p54"/>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11" name="Google Shape;5511;p54"/>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12" name="Google Shape;5512;p54"/>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13" name="Google Shape;5513;p54"/>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4" name="Google Shape;5514;p54"/>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15" name="Google Shape;5515;p54"/>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516" name="Google Shape;5516;p54"/>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518" name="Google Shape;5518;p54"/>
            <p:cNvCxnSpPr>
              <a:stCxn id="5469" idx="6"/>
              <a:endCxn id="5516"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519" name="Google Shape;5519;p54"/>
            <p:cNvCxnSpPr>
              <a:stCxn id="5470" idx="6"/>
              <a:endCxn id="5516"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520" name="Google Shape;5520;p54"/>
            <p:cNvCxnSpPr>
              <a:stCxn id="5516"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521" name="Google Shape;5521;p54"/>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8"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535" name="Google Shape;5535;p55"/>
          <p:cNvCxnSpPr>
            <a:stCxn id="5530" idx="6"/>
            <a:endCxn id="5532"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536" name="Google Shape;5536;p55"/>
          <p:cNvCxnSpPr>
            <a:stCxn id="5529" idx="6"/>
            <a:endCxn id="5532"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537" name="Google Shape;5537;p55"/>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39" name="Google Shape;5539;p55"/>
          <p:cNvCxnSpPr>
            <a:stCxn id="5537" idx="3"/>
            <a:endCxn id="5530"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541" name="Google Shape;5541;p55"/>
          <p:cNvCxnSpPr>
            <a:stCxn id="5537" idx="3"/>
            <a:endCxn id="5529"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0" name="Google Shape;5560;p55"/>
            <p:cNvCxnSpPr>
              <a:endCxn id="5548"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1" name="Google Shape;5561;p55"/>
            <p:cNvCxnSpPr>
              <a:stCxn id="5544" idx="6"/>
              <a:endCxn id="5546"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2" name="Google Shape;5562;p55"/>
            <p:cNvCxnSpPr>
              <a:stCxn id="5544" idx="6"/>
              <a:endCxn id="5547"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64" name="Google Shape;5564;p55"/>
            <p:cNvCxnSpPr>
              <a:stCxn id="5545" idx="6"/>
              <a:endCxn id="5546"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5" name="Google Shape;5565;p55"/>
            <p:cNvCxnSpPr>
              <a:stCxn id="5545" idx="6"/>
              <a:endCxn id="5547"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66" name="Google Shape;5566;p55"/>
            <p:cNvCxnSpPr>
              <a:stCxn id="5545" idx="6"/>
              <a:endCxn id="5548"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7" name="Google Shape;5567;p55"/>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8" name="Google Shape;5568;p55"/>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9" name="Google Shape;5569;p55"/>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0" name="Google Shape;5570;p55"/>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1" name="Google Shape;5571;p55"/>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2" name="Google Shape;5572;p55"/>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73" name="Google Shape;5573;p55"/>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4" name="Google Shape;5574;p55"/>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75" name="Google Shape;5575;p55"/>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6" name="Google Shape;5576;p55"/>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7" name="Google Shape;5577;p55"/>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8" name="Google Shape;5578;p55"/>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9" name="Google Shape;5579;p55"/>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0" name="Google Shape;5580;p55"/>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1" name="Google Shape;5581;p55"/>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82" name="Google Shape;5582;p55"/>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3" name="Google Shape;5583;p55"/>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84" name="Google Shape;5584;p55"/>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5" name="Google Shape;5585;p55"/>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6" name="Google Shape;5586;p55"/>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7" name="Google Shape;5587;p55"/>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8" name="Google Shape;5588;p55"/>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9" name="Google Shape;5589;p55"/>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0" name="Google Shape;5590;p55"/>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91" name="Google Shape;5591;p55"/>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2" name="Google Shape;5592;p55"/>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93" name="Google Shape;5593;p55"/>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4" name="Google Shape;5594;p55"/>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5" name="Google Shape;5595;p55"/>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6" name="Google Shape;5596;p55"/>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7" name="Google Shape;5597;p55"/>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8" name="Google Shape;5598;p55"/>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9" name="Google Shape;5599;p55"/>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600" name="Google Shape;5600;p55"/>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601" name="Google Shape;5601;p55"/>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602" name="Google Shape;5602;p55"/>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603" name="Google Shape;5603;p55"/>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605" name="Google Shape;5605;p55"/>
            <p:cNvCxnSpPr>
              <a:stCxn id="5556" idx="6"/>
              <a:endCxn id="5603"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606" name="Google Shape;5606;p55"/>
            <p:cNvCxnSpPr>
              <a:stCxn id="5557" idx="6"/>
              <a:endCxn id="5603"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607" name="Google Shape;5607;p55"/>
            <p:cNvCxnSpPr>
              <a:stCxn id="5603"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608" name="Google Shape;5608;p5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5"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22" name="Google Shape;5622;p56"/>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6"/>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6"/>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6"/>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6"/>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6"/>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6"/>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6"/>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6"/>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5633" name="Google Shape;5633;p56"/>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34" name="Google Shape;5634;p56"/>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6"/>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6"/>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6"/>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6"/>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6"/>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6"/>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6"/>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6"/>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6"/>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6"/>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6"/>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6"/>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6"/>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6"/>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6"/>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6"/>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6"/>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6"/>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6"/>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6"/>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6"/>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6"/>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6"/>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6"/>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6"/>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6"/>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6"/>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6"/>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6"/>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6"/>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6"/>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6"/>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6"/>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82" name="Google Shape;5682;p56"/>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6"/>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6"/>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6"/>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6"/>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6"/>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6"/>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6"/>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93" name="Google Shape;5693;p56"/>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6"/>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6"/>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6"/>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6"/>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6"/>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6"/>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6"/>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6"/>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6"/>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6"/>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6"/>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6"/>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6"/>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6"/>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6"/>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6"/>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6"/>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6"/>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6"/>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6"/>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6"/>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6"/>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6"/>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6"/>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6"/>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6"/>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6"/>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6"/>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6"/>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7" name="Google Shape;5737;p56"/>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5738" name="Google Shape;5738;p56"/>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741" name="Google Shape;5741;p56"/>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6"/>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6"/>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6"/>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6"/>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6"/>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752" name="Google Shape;5752;p56"/>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6"/>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6"/>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6"/>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6"/>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6"/>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6"/>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6"/>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6"/>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6"/>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6"/>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6"/>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6"/>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6"/>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6"/>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6"/>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6"/>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6"/>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6"/>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6"/>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6"/>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6"/>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6"/>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6"/>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6"/>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6"/>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6"/>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6"/>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6"/>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6"/>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6"/>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6"/>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6"/>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6"/>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6"/>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6"/>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6"/>
            <p:cNvCxnSpPr>
              <a:endCxn id="5761"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5799" name="Google Shape;5799;p56"/>
            <p:cNvCxnSpPr>
              <a:stCxn id="5761" idx="4"/>
              <a:endCxn id="5776"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5800" name="Google Shape;5800;p56"/>
            <p:cNvCxnSpPr>
              <a:stCxn id="5776" idx="6"/>
              <a:endCxn id="5774"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5801" name="Google Shape;5801;p56"/>
            <p:cNvCxnSpPr>
              <a:stCxn id="5774" idx="5"/>
              <a:endCxn id="5780"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5802" name="Google Shape;5802;p56"/>
            <p:cNvCxnSpPr>
              <a:stCxn id="5780"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5803" name="Google Shape;5803;p56"/>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0"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5829" name="Google Shape;5829;p57"/>
            <p:cNvCxnSpPr>
              <a:stCxn id="5813" idx="6"/>
              <a:endCxn id="5815"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0" name="Google Shape;5830;p57"/>
            <p:cNvCxnSpPr>
              <a:stCxn id="5813" idx="6"/>
              <a:endCxn id="5816"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5832" name="Google Shape;5832;p57"/>
            <p:cNvCxnSpPr>
              <a:stCxn id="5814" idx="6"/>
              <a:endCxn id="5815"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3" name="Google Shape;5833;p57"/>
            <p:cNvCxnSpPr>
              <a:stCxn id="5814" idx="6"/>
              <a:endCxn id="5816"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34" name="Google Shape;5834;p57"/>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35" name="Google Shape;5835;p57"/>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6" name="Google Shape;5836;p57"/>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7" name="Google Shape;5837;p57"/>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38" name="Google Shape;5838;p57"/>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9" name="Google Shape;5839;p57"/>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0" name="Google Shape;5840;p57"/>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5841" name="Google Shape;5841;p57"/>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5842" name="Google Shape;5842;p57"/>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3" name="Google Shape;5843;p57"/>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4" name="Google Shape;5844;p57"/>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45" name="Google Shape;5845;p57"/>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46" name="Google Shape;5846;p57"/>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5847" name="Google Shape;5847;p57"/>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48" name="Google Shape;5848;p57"/>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9" name="Google Shape;5849;p57"/>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5850" name="Google Shape;5850;p57"/>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1" name="Google Shape;5851;p57"/>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2" name="Google Shape;5852;p57"/>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53" name="Google Shape;5853;p57"/>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54" name="Google Shape;5854;p57"/>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55" name="Google Shape;5855;p57"/>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56" name="Google Shape;5856;p57"/>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7" name="Google Shape;5857;p57"/>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8" name="Google Shape;5858;p57"/>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59" name="Google Shape;5859;p57"/>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0" name="Google Shape;5860;p57"/>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1" name="Google Shape;5861;p57"/>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2" name="Google Shape;5862;p57"/>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3" name="Google Shape;5863;p57"/>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4" name="Google Shape;5864;p57"/>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5" name="Google Shape;5865;p57"/>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6" name="Google Shape;5866;p57"/>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7" name="Google Shape;5867;p57"/>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8" name="Google Shape;5868;p57"/>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9" name="Google Shape;5869;p57"/>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5870" name="Google Shape;5870;p57"/>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5872" name="Google Shape;5872;p57"/>
            <p:cNvCxnSpPr>
              <a:stCxn id="5825" idx="6"/>
              <a:endCxn id="5870"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5873" name="Google Shape;5873;p57"/>
            <p:cNvCxnSpPr>
              <a:stCxn id="5826" idx="6"/>
              <a:endCxn id="5870"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5874" name="Google Shape;5874;p57"/>
            <p:cNvCxnSpPr>
              <a:stCxn id="5870"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5875" name="Google Shape;5875;p57"/>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79" name="Google Shape;5879;p57"/>
            <p:cNvCxnSpPr>
              <a:stCxn id="5814" idx="6"/>
              <a:endCxn id="5817"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5880" name="Google Shape;5880;p57"/>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5882" name="Google Shape;5882;p57"/>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7"/>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7"/>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5891" name="Google Shape;5891;p57"/>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7"/>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7"/>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7"/>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7"/>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7"/>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7"/>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7"/>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57"/>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5931" name="Google Shape;5931;p57"/>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5932" name="Google Shape;5932;p57"/>
          <p:cNvSpPr/>
          <p:nvPr/>
        </p:nvSpPr>
        <p:spPr>
          <a:xfrm>
            <a:off x="1924481" y="2722077"/>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5933" name="Google Shape;5933;p57"/>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5934" name="Google Shape;5934;p57"/>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5937" name="Google Shape;5937;p57"/>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7"/>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7"/>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7"/>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7"/>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7"/>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7"/>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7"/>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7"/>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7"/>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7"/>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7"/>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7"/>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7"/>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7"/>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7"/>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7"/>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7"/>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7"/>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7"/>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7"/>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7"/>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7"/>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7"/>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7"/>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7"/>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7"/>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7"/>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7"/>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7"/>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7"/>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5985" name="Google Shape;5985;p57"/>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5"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5997" name="Google Shape;5997;p58"/>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5998" name="Google Shape;5998;p58"/>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5999" name="Google Shape;5999;p58"/>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0" name="Google Shape;6000;p58"/>
          <p:cNvCxnSpPr>
            <a:stCxn id="5999" idx="2"/>
            <a:endCxn id="5999"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03" name="Google Shape;6003;p58"/>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6004" name="Google Shape;6004;p58"/>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8"/>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8"/>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7" name="Google Shape;6007;p58"/>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6014" name="Google Shape;6014;p58"/>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015" name="Google Shape;6015;p58"/>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6016" name="Google Shape;6016;p58"/>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58"/>
            <p:cNvCxnSpPr>
              <a:stCxn id="6016" idx="2"/>
              <a:endCxn id="6016"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6018" name="Google Shape;6018;p58"/>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24" name="Google Shape;6024;p58"/>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6025" name="Google Shape;6025;p58"/>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8"/>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8"/>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6035" name="Google Shape;6035;p58"/>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6036" name="Google Shape;6036;p58"/>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6037" name="Google Shape;6037;p58"/>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6038" name="Google Shape;6038;p58"/>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6039" name="Google Shape;6039;p58"/>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cxnSp>
        <p:nvCxnSpPr>
          <p:cNvPr id="6043" name="Google Shape;6043;p58"/>
          <p:cNvCxnSpPr/>
          <p:nvPr/>
        </p:nvCxnSpPr>
        <p:spPr>
          <a:xfrm flipH="1" rot="-5400000">
            <a:off x="5938850" y="3107250"/>
            <a:ext cx="980400" cy="461400"/>
          </a:xfrm>
          <a:prstGeom prst="curvedConnector3">
            <a:avLst>
              <a:gd fmla="val -79988"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7" name="Shape 6047"/>
        <p:cNvGrpSpPr/>
        <p:nvPr/>
      </p:nvGrpSpPr>
      <p:grpSpPr>
        <a:xfrm>
          <a:off x="0" y="0"/>
          <a:ext cx="0" cy="0"/>
          <a:chOff x="0" y="0"/>
          <a:chExt cx="0" cy="0"/>
        </a:xfrm>
      </p:grpSpPr>
      <p:sp>
        <p:nvSpPr>
          <p:cNvPr id="6048" name="Google Shape;6048;p59"/>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9" name="Google Shape;6049;p59"/>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50" name="Google Shape;6050;p59"/>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051" name="Google Shape;6051;p59"/>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52" name="Google Shape;6052;p59"/>
          <p:cNvCxnSpPr>
            <a:stCxn id="6051"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6053" name="Google Shape;6053;p59"/>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6054" name="Google Shape;6054;p59"/>
          <p:cNvGrpSpPr/>
          <p:nvPr/>
        </p:nvGrpSpPr>
        <p:grpSpPr>
          <a:xfrm>
            <a:off x="1432449" y="496407"/>
            <a:ext cx="462868" cy="954948"/>
            <a:chOff x="837658" y="496313"/>
            <a:chExt cx="1057500" cy="954948"/>
          </a:xfrm>
        </p:grpSpPr>
        <p:cxnSp>
          <p:nvCxnSpPr>
            <p:cNvPr id="6055" name="Google Shape;6055;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56" name="Google Shape;6056;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57" name="Google Shape;6057;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58" name="Google Shape;6058;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6059" name="Google Shape;6059;p59"/>
          <p:cNvGrpSpPr/>
          <p:nvPr/>
        </p:nvGrpSpPr>
        <p:grpSpPr>
          <a:xfrm>
            <a:off x="2428836" y="496407"/>
            <a:ext cx="480634" cy="954948"/>
            <a:chOff x="837658" y="496313"/>
            <a:chExt cx="1057500" cy="954948"/>
          </a:xfrm>
        </p:grpSpPr>
        <p:cxnSp>
          <p:nvCxnSpPr>
            <p:cNvPr id="6060" name="Google Shape;6060;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61" name="Google Shape;6061;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62" name="Google Shape;6062;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63" name="Google Shape;6063;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64" name="Google Shape;6064;p59"/>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65" name="Google Shape;6065;p59"/>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66" name="Google Shape;6066;p59"/>
          <p:cNvGrpSpPr/>
          <p:nvPr/>
        </p:nvGrpSpPr>
        <p:grpSpPr>
          <a:xfrm>
            <a:off x="3392636" y="494082"/>
            <a:ext cx="480634" cy="954948"/>
            <a:chOff x="837658" y="496313"/>
            <a:chExt cx="1057500" cy="954948"/>
          </a:xfrm>
        </p:grpSpPr>
        <p:cxnSp>
          <p:nvCxnSpPr>
            <p:cNvPr id="6067" name="Google Shape;6067;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68" name="Google Shape;6068;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69" name="Google Shape;6069;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70" name="Google Shape;6070;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6071" name="Google Shape;6071;p59"/>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6072" name="Google Shape;6072;p59"/>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3" name="Google Shape;6073;p59"/>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74" name="Google Shape;6074;p59"/>
          <p:cNvGrpSpPr/>
          <p:nvPr/>
        </p:nvGrpSpPr>
        <p:grpSpPr>
          <a:xfrm>
            <a:off x="4156024" y="489275"/>
            <a:ext cx="462868" cy="954948"/>
            <a:chOff x="837658" y="496313"/>
            <a:chExt cx="1057500" cy="954948"/>
          </a:xfrm>
        </p:grpSpPr>
        <p:cxnSp>
          <p:nvCxnSpPr>
            <p:cNvPr id="6075" name="Google Shape;6075;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76" name="Google Shape;6076;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77" name="Google Shape;6077;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78" name="Google Shape;6078;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6079" name="Google Shape;6079;p59"/>
          <p:cNvGrpSpPr/>
          <p:nvPr/>
        </p:nvGrpSpPr>
        <p:grpSpPr>
          <a:xfrm>
            <a:off x="5152411" y="489275"/>
            <a:ext cx="480634" cy="954948"/>
            <a:chOff x="837658" y="496313"/>
            <a:chExt cx="1057500" cy="954948"/>
          </a:xfrm>
        </p:grpSpPr>
        <p:cxnSp>
          <p:nvCxnSpPr>
            <p:cNvPr id="6080" name="Google Shape;6080;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81" name="Google Shape;6081;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82" name="Google Shape;6082;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83" name="Google Shape;6083;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84" name="Google Shape;6084;p59"/>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85" name="Google Shape;6085;p59"/>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86" name="Google Shape;6086;p59"/>
          <p:cNvCxnSpPr>
            <a:stCxn id="6084" idx="6"/>
            <a:endCxn id="6051"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6087" name="Google Shape;6087;p59"/>
          <p:cNvCxnSpPr>
            <a:stCxn id="6085" idx="6"/>
            <a:endCxn id="6051"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6088" name="Google Shape;6088;p59"/>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6089" name="Google Shape;6089;p59"/>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6090" name="Google Shape;6090;p59"/>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6091" name="Google Shape;6091;p59"/>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6092" name="Google Shape;6092;p59"/>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6093" name="Google Shape;6093;p59"/>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9"/>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9"/>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9"/>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9"/>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8" name="Google Shape;6098;p59"/>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9" name="Google Shape;6099;p59"/>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100" name="Google Shape;6100;p59"/>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1" name="Google Shape;6101;p59"/>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2" name="Google Shape;6102;p59"/>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6" name="Shape 6106"/>
        <p:cNvGrpSpPr/>
        <p:nvPr/>
      </p:nvGrpSpPr>
      <p:grpSpPr>
        <a:xfrm>
          <a:off x="0" y="0"/>
          <a:ext cx="0" cy="0"/>
          <a:chOff x="0" y="0"/>
          <a:chExt cx="0" cy="0"/>
        </a:xfrm>
      </p:grpSpPr>
      <p:pic>
        <p:nvPicPr>
          <p:cNvPr id="6107" name="Google Shape;6107;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8" name="Google Shape;6108;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9" name="Google Shape;6109;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10" name="Google Shape;6110;p60"/>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11" name="Google Shape;6111;p60"/>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0"/>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3" name="Google Shape;6113;p60"/>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4" name="Google Shape;6114;p60"/>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0"/>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6" name="Google Shape;6116;p60"/>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17" name="Google Shape;6117;p60"/>
          <p:cNvGrpSpPr/>
          <p:nvPr/>
        </p:nvGrpSpPr>
        <p:grpSpPr>
          <a:xfrm>
            <a:off x="929750" y="3838435"/>
            <a:ext cx="829460" cy="867165"/>
            <a:chOff x="853550" y="3838435"/>
            <a:chExt cx="829460" cy="867165"/>
          </a:xfrm>
        </p:grpSpPr>
        <p:cxnSp>
          <p:nvCxnSpPr>
            <p:cNvPr id="6118" name="Google Shape;6118;p60"/>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6119" name="Google Shape;6119;p60"/>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0" name="Google Shape;6120;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1" name="Google Shape;6121;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2" name="Google Shape;6122;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3" name="Google Shape;6123;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24" name="Google Shape;6124;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5" name="Google Shape;6125;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6" name="Google Shape;6126;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7" name="Google Shape;6127;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8" name="Google Shape;6128;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29" name="Google Shape;6129;p60"/>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6130" name="Google Shape;6130;p60"/>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1" name="Google Shape;6131;p60"/>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6132" name="Google Shape;6132;p60"/>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33" name="Google Shape;6133;p60"/>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0"/>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5" name="Google Shape;6135;p60"/>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6" name="Google Shape;6136;p60"/>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0"/>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8" name="Google Shape;6138;p60"/>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39" name="Google Shape;6139;p60"/>
          <p:cNvGrpSpPr/>
          <p:nvPr/>
        </p:nvGrpSpPr>
        <p:grpSpPr>
          <a:xfrm rot="6975666">
            <a:off x="4489084" y="3247977"/>
            <a:ext cx="750796" cy="767793"/>
            <a:chOff x="997923" y="3838435"/>
            <a:chExt cx="685087" cy="833107"/>
          </a:xfrm>
        </p:grpSpPr>
        <p:cxnSp>
          <p:nvCxnSpPr>
            <p:cNvPr id="6140" name="Google Shape;6140;p60"/>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6141" name="Google Shape;6141;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2" name="Google Shape;6142;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3" name="Google Shape;6143;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4" name="Google Shape;6144;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45" name="Google Shape;6145;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6" name="Google Shape;6146;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7" name="Google Shape;6147;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8" name="Google Shape;6148;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9" name="Google Shape;6149;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50" name="Google Shape;6150;p60"/>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1" name="Google Shape;6151;p60"/>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2" name="Google Shape;6152;p60"/>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6" name="Shape 6156"/>
        <p:cNvGrpSpPr/>
        <p:nvPr/>
      </p:nvGrpSpPr>
      <p:grpSpPr>
        <a:xfrm>
          <a:off x="0" y="0"/>
          <a:ext cx="0" cy="0"/>
          <a:chOff x="0" y="0"/>
          <a:chExt cx="0" cy="0"/>
        </a:xfrm>
      </p:grpSpPr>
      <p:grpSp>
        <p:nvGrpSpPr>
          <p:cNvPr id="6157" name="Google Shape;6157;p61"/>
          <p:cNvGrpSpPr/>
          <p:nvPr/>
        </p:nvGrpSpPr>
        <p:grpSpPr>
          <a:xfrm>
            <a:off x="1210975" y="1309278"/>
            <a:ext cx="6907150" cy="17331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2" name="Google Shape;6172;p61"/>
              <p:cNvCxnSpPr>
                <a:stCxn id="6159" idx="6"/>
                <a:endCxn id="6163"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6173" name="Google Shape;6173;p61"/>
              <p:cNvCxnSpPr>
                <a:endCxn id="6164"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4" name="Google Shape;6174;p61"/>
              <p:cNvCxnSpPr>
                <a:stCxn id="6160" idx="6"/>
                <a:endCxn id="6162"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5" name="Google Shape;6175;p61"/>
              <p:cNvCxnSpPr>
                <a:stCxn id="6160" idx="6"/>
                <a:endCxn id="6163"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77" name="Google Shape;6177;p61"/>
              <p:cNvCxnSpPr>
                <a:stCxn id="6161" idx="6"/>
                <a:endCxn id="6162"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8" name="Google Shape;6178;p61"/>
              <p:cNvCxnSpPr>
                <a:stCxn id="6161" idx="6"/>
                <a:endCxn id="6163"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79" name="Google Shape;6179;p61"/>
              <p:cNvCxnSpPr>
                <a:stCxn id="6161" idx="6"/>
                <a:endCxn id="6164"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80" name="Google Shape;6180;p61"/>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1" name="Google Shape;6181;p61"/>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2" name="Google Shape;6182;p61"/>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83" name="Google Shape;6183;p61"/>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4" name="Google Shape;6184;p61"/>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5" name="Google Shape;6185;p61"/>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86" name="Google Shape;6186;p61"/>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87" name="Google Shape;6187;p61"/>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88" name="Google Shape;6188;p61"/>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9" name="Google Shape;6189;p61"/>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0" name="Google Shape;6190;p61"/>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1" name="Google Shape;6191;p61"/>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92" name="Google Shape;6192;p61"/>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3" name="Google Shape;6193;p61"/>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4" name="Google Shape;6194;p61"/>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95" name="Google Shape;6195;p61"/>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96" name="Google Shape;6196;p61"/>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97" name="Google Shape;6197;p61"/>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8" name="Google Shape;6198;p61"/>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99" name="Google Shape;6199;p61"/>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0" name="Google Shape;6200;p61"/>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1" name="Google Shape;6201;p61"/>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2" name="Google Shape;6202;p61"/>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3" name="Google Shape;6203;p61"/>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04" name="Google Shape;6204;p61"/>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5" name="Google Shape;6205;p61"/>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06" name="Google Shape;6206;p61"/>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7" name="Google Shape;6207;p61"/>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8" name="Google Shape;6208;p61"/>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9" name="Google Shape;6209;p61"/>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10" name="Google Shape;6210;p61"/>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11" name="Google Shape;6211;p61"/>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12" name="Google Shape;6212;p61"/>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13" name="Google Shape;6213;p61"/>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14" name="Google Shape;6214;p61"/>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15" name="Google Shape;6215;p61"/>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216" name="Google Shape;6216;p61"/>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18" name="Google Shape;6218;p61"/>
              <p:cNvCxnSpPr>
                <a:stCxn id="6169" idx="6"/>
                <a:endCxn id="6216" idx="2"/>
              </p:cNvCxnSpPr>
              <p:nvPr/>
            </p:nvCxnSpPr>
            <p:spPr>
              <a:xfrm flipH="1" rot="10800000">
                <a:off x="5643927" y="837903"/>
                <a:ext cx="564000" cy="314400"/>
              </a:xfrm>
              <a:prstGeom prst="straightConnector1">
                <a:avLst/>
              </a:prstGeom>
              <a:noFill/>
              <a:ln cap="flat" cmpd="sng" w="9525">
                <a:solidFill>
                  <a:schemeClr val="dk2"/>
                </a:solidFill>
                <a:prstDash val="solid"/>
                <a:round/>
                <a:headEnd len="med" w="med" type="none"/>
                <a:tailEnd len="med" w="med" type="triangle"/>
              </a:ln>
            </p:spPr>
          </p:cxnSp>
          <p:cxnSp>
            <p:nvCxnSpPr>
              <p:cNvPr id="6219" name="Google Shape;6219;p61"/>
              <p:cNvCxnSpPr>
                <a:stCxn id="6216"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6220" name="Google Shape;6220;p61"/>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221" name="Google Shape;6221;p61"/>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222" name="Google Shape;6222;p61"/>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3" name="Google Shape;6223;p61"/>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cap="flat" cmpd="sng" w="9525">
                <a:solidFill>
                  <a:schemeClr val="dk2"/>
                </a:solidFill>
                <a:prstDash val="solid"/>
                <a:round/>
                <a:headEnd len="med" w="med" type="none"/>
                <a:tailEnd len="med" w="med" type="triangle"/>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26" name="Google Shape;6226;p61"/>
              <p:cNvCxnSpPr>
                <a:stCxn id="6170" idx="6"/>
                <a:endCxn id="6223"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6227" name="Google Shape;6227;p61"/>
              <p:cNvCxnSpPr>
                <a:stCxn id="6170" idx="6"/>
                <a:endCxn id="6216"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6228" name="Google Shape;6228;p61"/>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6229" name="Google Shape;6229;p61"/>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30" name="Google Shape;6230;p61"/>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6231" name="Google Shape;6231;p61"/>
          <p:cNvSpPr txBox="1"/>
          <p:nvPr/>
        </p:nvSpPr>
        <p:spPr>
          <a:xfrm>
            <a:off x="3336575" y="33563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2" name="Google Shape;6232;p61"/>
          <p:cNvCxnSpPr/>
          <p:nvPr/>
        </p:nvCxnSpPr>
        <p:spPr>
          <a:xfrm>
            <a:off x="4103624" y="2175825"/>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609253" y="18474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6236" name="Shape 6236"/>
        <p:cNvGrpSpPr/>
        <p:nvPr/>
      </p:nvGrpSpPr>
      <p:grpSpPr>
        <a:xfrm>
          <a:off x="0" y="0"/>
          <a:ext cx="0" cy="0"/>
          <a:chOff x="0" y="0"/>
          <a:chExt cx="0" cy="0"/>
        </a:xfrm>
      </p:grpSpPr>
      <p:sp>
        <p:nvSpPr>
          <p:cNvPr id="6237" name="Google Shape;6237;p6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1" name="Shape 6241"/>
        <p:cNvGrpSpPr/>
        <p:nvPr/>
      </p:nvGrpSpPr>
      <p:grpSpPr>
        <a:xfrm>
          <a:off x="0" y="0"/>
          <a:ext cx="0" cy="0"/>
          <a:chOff x="0" y="0"/>
          <a:chExt cx="0" cy="0"/>
        </a:xfrm>
      </p:grpSpPr>
      <p:sp>
        <p:nvSpPr>
          <p:cNvPr id="6242" name="Google Shape;6242;p63"/>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3"/>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3"/>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3"/>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3"/>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3"/>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3"/>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3"/>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3"/>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3"/>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3"/>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3"/>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3"/>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3"/>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3"/>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3"/>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3"/>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3"/>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3"/>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3"/>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3"/>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3"/>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3"/>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3"/>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3"/>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1" name="Google Shape;6301;p63"/>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6302" name="Google Shape;6302;p63"/>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6303" name="Google Shape;6303;p63"/>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6304" name="Google Shape;6304;p63"/>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05" name="Google Shape;6305;p63"/>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6" name="Google Shape;6306;p63"/>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7" name="Google Shape;6307;p63"/>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9" name="Google Shape;6309;p63"/>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1" name="Google Shape;6311;p63"/>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2" name="Google Shape;6312;p63"/>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4" name="Google Shape;6314;p63"/>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6" name="Google Shape;6316;p63"/>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7" name="Google Shape;6317;p63"/>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8" name="Google Shape;6318;p63"/>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9" name="Google Shape;6319;p63"/>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20" name="Google Shape;6320;p63"/>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1" name="Google Shape;6321;p63"/>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2" name="Google Shape;6322;p63"/>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3" name="Google Shape;6323;p63"/>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4" name="Google Shape;6324;p63"/>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6" name="Google Shape;6326;p63"/>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3"/>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9" name="Google Shape;6329;p63"/>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30" name="Google Shape;6330;p63"/>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3"/>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3"/>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6" name="Google Shape;6346;p63"/>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7" name="Google Shape;6347;p63"/>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8" name="Google Shape;6348;p63"/>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9" name="Google Shape;6349;p63"/>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50" name="Google Shape;6350;p63"/>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1" name="Google Shape;6351;p63"/>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2" name="Google Shape;6352;p63"/>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3" name="Google Shape;6353;p63"/>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4" name="Google Shape;6354;p63"/>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3"/>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3"/>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5" name="Shape 6365"/>
        <p:cNvGrpSpPr/>
        <p:nvPr/>
      </p:nvGrpSpPr>
      <p:grpSpPr>
        <a:xfrm>
          <a:off x="0" y="0"/>
          <a:ext cx="0" cy="0"/>
          <a:chOff x="0" y="0"/>
          <a:chExt cx="0" cy="0"/>
        </a:xfrm>
      </p:grpSpPr>
      <p:sp>
        <p:nvSpPr>
          <p:cNvPr id="6366" name="Google Shape;6366;p64"/>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7" name="Google Shape;6367;p64"/>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8" name="Google Shape;6368;p64"/>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9" name="Google Shape;6369;p64"/>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0" name="Google Shape;6370;p64"/>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1" name="Google Shape;6371;p64"/>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2" name="Google Shape;6372;p64"/>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3" name="Google Shape;6373;p64"/>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4" name="Google Shape;6374;p64"/>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5" name="Google Shape;6375;p64"/>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376" name="Google Shape;6376;p64"/>
          <p:cNvCxnSpPr>
            <a:stCxn id="6366" idx="0"/>
            <a:endCxn id="6368"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7" name="Google Shape;6377;p64"/>
          <p:cNvCxnSpPr>
            <a:stCxn id="6368" idx="0"/>
            <a:endCxn id="6368"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8" name="Google Shape;6378;p64"/>
          <p:cNvCxnSpPr>
            <a:stCxn id="6367" idx="0"/>
            <a:endCxn id="6370"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9" name="Google Shape;6379;p64"/>
          <p:cNvCxnSpPr>
            <a:stCxn id="6368" idx="0"/>
            <a:endCxn id="6368"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80" name="Google Shape;6380;p64"/>
          <p:cNvCxnSpPr>
            <a:stCxn id="6368" idx="0"/>
            <a:endCxn id="6368"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81" name="Google Shape;6381;p64"/>
          <p:cNvCxnSpPr>
            <a:stCxn id="6367" idx="2"/>
            <a:endCxn id="6368"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2" name="Google Shape;6382;p64"/>
          <p:cNvCxnSpPr>
            <a:stCxn id="6370" idx="0"/>
            <a:endCxn id="6369"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3" name="Google Shape;6383;p64"/>
          <p:cNvCxnSpPr>
            <a:stCxn id="6369" idx="0"/>
            <a:endCxn id="6373"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4" name="Google Shape;6384;p64"/>
          <p:cNvCxnSpPr>
            <a:stCxn id="6373" idx="0"/>
            <a:endCxn id="6374"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5" name="Google Shape;6385;p64"/>
          <p:cNvCxnSpPr>
            <a:stCxn id="6374" idx="0"/>
            <a:endCxn id="6375"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6" name="Google Shape;6386;p64"/>
          <p:cNvCxnSpPr>
            <a:stCxn id="6375" idx="0"/>
            <a:endCxn id="6371"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7" name="Google Shape;6387;p64"/>
          <p:cNvCxnSpPr>
            <a:stCxn id="6371" idx="0"/>
            <a:endCxn id="6372"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6388" name="Google Shape;6388;p64"/>
          <p:cNvSpPr/>
          <p:nvPr/>
        </p:nvSpPr>
        <p:spPr>
          <a:xfrm>
            <a:off x="898598" y="4232079"/>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389" name="Google Shape;6389;p64"/>
          <p:cNvSpPr/>
          <p:nvPr/>
        </p:nvSpPr>
        <p:spPr>
          <a:xfrm>
            <a:off x="898598" y="3882506"/>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90" name="Google Shape;6390;p64"/>
          <p:cNvSpPr/>
          <p:nvPr/>
        </p:nvSpPr>
        <p:spPr>
          <a:xfrm>
            <a:off x="898598" y="318336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91" name="Google Shape;6391;p64"/>
          <p:cNvSpPr/>
          <p:nvPr/>
        </p:nvSpPr>
        <p:spPr>
          <a:xfrm>
            <a:off x="898598" y="3532932"/>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2" name="Google Shape;6392;p64"/>
          <p:cNvSpPr/>
          <p:nvPr/>
        </p:nvSpPr>
        <p:spPr>
          <a:xfrm>
            <a:off x="898598" y="2833775"/>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3" name="Google Shape;6393;p64"/>
          <p:cNvSpPr/>
          <p:nvPr/>
        </p:nvSpPr>
        <p:spPr>
          <a:xfrm>
            <a:off x="898598" y="2474998"/>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394" name="Google Shape;6394;p64"/>
          <p:cNvSpPr txBox="1"/>
          <p:nvPr/>
        </p:nvSpPr>
        <p:spPr>
          <a:xfrm rot="-3921551">
            <a:off x="369899" y="41144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395" name="Google Shape;6395;p64"/>
          <p:cNvSpPr/>
          <p:nvPr/>
        </p:nvSpPr>
        <p:spPr>
          <a:xfrm>
            <a:off x="898598" y="1563404"/>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6396" name="Google Shape;6396;p64"/>
          <p:cNvSpPr/>
          <p:nvPr/>
        </p:nvSpPr>
        <p:spPr>
          <a:xfrm>
            <a:off x="898598" y="2110554"/>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6397" name="Google Shape;6397;p64"/>
          <p:cNvCxnSpPr>
            <a:stCxn id="6388" idx="0"/>
            <a:endCxn id="6389" idx="2"/>
          </p:cNvCxnSpPr>
          <p:nvPr/>
        </p:nvCxnSpPr>
        <p:spPr>
          <a:xfrm rot="10800000">
            <a:off x="1285148" y="4157679"/>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8" name="Google Shape;6398;p64"/>
          <p:cNvCxnSpPr>
            <a:stCxn id="6389" idx="0"/>
            <a:endCxn id="6391" idx="2"/>
          </p:cNvCxnSpPr>
          <p:nvPr/>
        </p:nvCxnSpPr>
        <p:spPr>
          <a:xfrm rot="10800000">
            <a:off x="1285148" y="3808106"/>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9" name="Google Shape;6399;p64"/>
          <p:cNvCxnSpPr>
            <a:stCxn id="6391" idx="0"/>
            <a:endCxn id="6391" idx="0"/>
          </p:cNvCxnSpPr>
          <p:nvPr/>
        </p:nvCxnSpPr>
        <p:spPr>
          <a:xfrm>
            <a:off x="1285148" y="3532932"/>
            <a:ext cx="0" cy="0"/>
          </a:xfrm>
          <a:prstGeom prst="straightConnector1">
            <a:avLst/>
          </a:prstGeom>
          <a:noFill/>
          <a:ln cap="flat" cmpd="sng" w="9525">
            <a:solidFill>
              <a:schemeClr val="dk2"/>
            </a:solidFill>
            <a:prstDash val="solid"/>
            <a:round/>
            <a:headEnd len="med" w="med" type="none"/>
            <a:tailEnd len="med" w="med" type="none"/>
          </a:ln>
        </p:spPr>
      </p:cxnSp>
      <p:cxnSp>
        <p:nvCxnSpPr>
          <p:cNvPr id="6400" name="Google Shape;6400;p64"/>
          <p:cNvCxnSpPr>
            <a:stCxn id="6390" idx="0"/>
            <a:endCxn id="6392" idx="2"/>
          </p:cNvCxnSpPr>
          <p:nvPr/>
        </p:nvCxnSpPr>
        <p:spPr>
          <a:xfrm rot="10800000">
            <a:off x="1285148" y="31089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1" name="Google Shape;6401;p64"/>
          <p:cNvCxnSpPr>
            <a:stCxn id="6391" idx="0"/>
            <a:endCxn id="6391" idx="0"/>
          </p:cNvCxnSpPr>
          <p:nvPr/>
        </p:nvCxnSpPr>
        <p:spPr>
          <a:xfrm>
            <a:off x="1285148" y="3532932"/>
            <a:ext cx="0" cy="0"/>
          </a:xfrm>
          <a:prstGeom prst="straightConnector1">
            <a:avLst/>
          </a:prstGeom>
          <a:noFill/>
          <a:ln cap="flat" cmpd="sng" w="9525">
            <a:solidFill>
              <a:schemeClr val="dk2"/>
            </a:solidFill>
            <a:prstDash val="solid"/>
            <a:round/>
            <a:headEnd len="med" w="med" type="none"/>
            <a:tailEnd len="med" w="med" type="none"/>
          </a:ln>
        </p:spPr>
      </p:cxnSp>
      <p:cxnSp>
        <p:nvCxnSpPr>
          <p:cNvPr id="6402" name="Google Shape;6402;p64"/>
          <p:cNvCxnSpPr>
            <a:stCxn id="6391" idx="0"/>
            <a:endCxn id="6391" idx="0"/>
          </p:cNvCxnSpPr>
          <p:nvPr/>
        </p:nvCxnSpPr>
        <p:spPr>
          <a:xfrm>
            <a:off x="1285148" y="3532932"/>
            <a:ext cx="0" cy="0"/>
          </a:xfrm>
          <a:prstGeom prst="straightConnector1">
            <a:avLst/>
          </a:prstGeom>
          <a:noFill/>
          <a:ln cap="flat" cmpd="sng" w="9525">
            <a:solidFill>
              <a:schemeClr val="dk2"/>
            </a:solidFill>
            <a:prstDash val="solid"/>
            <a:round/>
            <a:headEnd len="med" w="med" type="none"/>
            <a:tailEnd len="med" w="med" type="none"/>
          </a:ln>
        </p:spPr>
      </p:cxnSp>
      <p:cxnSp>
        <p:nvCxnSpPr>
          <p:cNvPr id="6403" name="Google Shape;6403;p64"/>
          <p:cNvCxnSpPr>
            <a:stCxn id="6390" idx="2"/>
            <a:endCxn id="6391" idx="0"/>
          </p:cNvCxnSpPr>
          <p:nvPr/>
        </p:nvCxnSpPr>
        <p:spPr>
          <a:xfrm>
            <a:off x="1285148" y="34584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4" name="Google Shape;6404;p64"/>
          <p:cNvCxnSpPr>
            <a:stCxn id="6392" idx="0"/>
            <a:endCxn id="6405" idx="2"/>
          </p:cNvCxnSpPr>
          <p:nvPr/>
        </p:nvCxnSpPr>
        <p:spPr>
          <a:xfrm rot="10800000">
            <a:off x="1285148" y="2759375"/>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6" name="Google Shape;6406;p64"/>
          <p:cNvCxnSpPr>
            <a:stCxn id="6393" idx="0"/>
            <a:endCxn id="6396" idx="2"/>
          </p:cNvCxnSpPr>
          <p:nvPr/>
        </p:nvCxnSpPr>
        <p:spPr>
          <a:xfrm rot="10800000">
            <a:off x="1285148" y="2385598"/>
            <a:ext cx="0" cy="89400"/>
          </a:xfrm>
          <a:prstGeom prst="straightConnector1">
            <a:avLst/>
          </a:prstGeom>
          <a:noFill/>
          <a:ln cap="flat" cmpd="sng" w="9525">
            <a:solidFill>
              <a:schemeClr val="dk2"/>
            </a:solidFill>
            <a:prstDash val="solid"/>
            <a:round/>
            <a:headEnd len="med" w="med" type="none"/>
            <a:tailEnd len="med" w="med" type="none"/>
          </a:ln>
        </p:spPr>
      </p:cxnSp>
      <p:cxnSp>
        <p:nvCxnSpPr>
          <p:cNvPr id="6407" name="Google Shape;6407;p64"/>
          <p:cNvCxnSpPr>
            <a:stCxn id="6396" idx="0"/>
            <a:endCxn id="6395" idx="2"/>
          </p:cNvCxnSpPr>
          <p:nvPr/>
        </p:nvCxnSpPr>
        <p:spPr>
          <a:xfrm rot="10800000">
            <a:off x="1285148" y="1838454"/>
            <a:ext cx="0" cy="272100"/>
          </a:xfrm>
          <a:prstGeom prst="straightConnector1">
            <a:avLst/>
          </a:prstGeom>
          <a:noFill/>
          <a:ln cap="flat" cmpd="sng" w="9525">
            <a:solidFill>
              <a:schemeClr val="dk2"/>
            </a:solidFill>
            <a:prstDash val="solid"/>
            <a:round/>
            <a:headEnd len="med" w="med" type="none"/>
            <a:tailEnd len="med" w="med" type="none"/>
          </a:ln>
        </p:spPr>
      </p:cxnSp>
      <p:sp>
        <p:nvSpPr>
          <p:cNvPr id="6408" name="Google Shape;6408;p64"/>
          <p:cNvSpPr txBox="1"/>
          <p:nvPr/>
        </p:nvSpPr>
        <p:spPr>
          <a:xfrm rot="-3921551">
            <a:off x="369899" y="34286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09" name="Google Shape;6409;p64"/>
          <p:cNvSpPr txBox="1"/>
          <p:nvPr/>
        </p:nvSpPr>
        <p:spPr>
          <a:xfrm rot="-3921551">
            <a:off x="369899" y="26666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10" name="Google Shape;6410;p64"/>
          <p:cNvSpPr txBox="1"/>
          <p:nvPr/>
        </p:nvSpPr>
        <p:spPr>
          <a:xfrm rot="-3921551">
            <a:off x="369899" y="2327469"/>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1" name="Google Shape;6411;p64"/>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12" name="Google Shape;6412;p64"/>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13" name="Google Shape;6413;p64"/>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14" name="Google Shape;6414;p64"/>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5" name="Google Shape;6415;p64"/>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416" name="Google Shape;6416;p64"/>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7" name="Google Shape;6417;p64"/>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8" name="Google Shape;6418;p64"/>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19" name="Google Shape;6419;p64"/>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20" name="Google Shape;6420;p64"/>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21" name="Google Shape;6421;p64"/>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6422" name="Google Shape;6422;p64"/>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3" name="Google Shape;6423;p64"/>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4" name="Google Shape;6424;p64"/>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25" name="Google Shape;6425;p64"/>
          <p:cNvCxnSpPr>
            <a:stCxn id="6415" idx="0"/>
            <a:endCxn id="6416"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26" name="Google Shape;6426;p64"/>
          <p:cNvCxnSpPr>
            <a:stCxn id="6416" idx="0"/>
            <a:endCxn id="6418"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7" name="Google Shape;6427;p64"/>
          <p:cNvCxnSpPr>
            <a:stCxn id="6418" idx="0"/>
            <a:endCxn id="6418"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8" name="Google Shape;6428;p64"/>
          <p:cNvCxnSpPr>
            <a:stCxn id="6417" idx="0"/>
            <a:endCxn id="6420"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9" name="Google Shape;6429;p64"/>
          <p:cNvCxnSpPr>
            <a:stCxn id="6418" idx="0"/>
            <a:endCxn id="6418"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30" name="Google Shape;6430;p64"/>
          <p:cNvCxnSpPr>
            <a:stCxn id="6418" idx="0"/>
            <a:endCxn id="6418"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31" name="Google Shape;6431;p64"/>
          <p:cNvCxnSpPr>
            <a:stCxn id="6417" idx="2"/>
            <a:endCxn id="6418"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2" name="Google Shape;6432;p64"/>
          <p:cNvCxnSpPr>
            <a:stCxn id="6420" idx="0"/>
            <a:endCxn id="6419"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3" name="Google Shape;6433;p64"/>
          <p:cNvCxnSpPr>
            <a:stCxn id="6419" idx="0"/>
            <a:endCxn id="6422"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4" name="Google Shape;6434;p64"/>
          <p:cNvCxnSpPr>
            <a:stCxn id="6422" idx="0"/>
            <a:endCxn id="6423"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5" name="Google Shape;6435;p64"/>
          <p:cNvCxnSpPr>
            <a:stCxn id="6423" idx="0"/>
            <a:endCxn id="6424"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6" name="Google Shape;6436;p64"/>
          <p:cNvCxnSpPr>
            <a:stCxn id="6424" idx="0"/>
            <a:endCxn id="6421"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7" name="Google Shape;6437;p64"/>
          <p:cNvCxnSpPr>
            <a:stCxn id="6421" idx="0"/>
            <a:endCxn id="6438"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6439" name="Google Shape;6439;p64"/>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40" name="Google Shape;6440;p64"/>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41" name="Google Shape;6441;p64"/>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42" name="Google Shape;6442;p64"/>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3" name="Google Shape;6443;p64"/>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4" name="Google Shape;6444;p64"/>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5" name="Google Shape;6445;p64"/>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6" name="Google Shape;6446;p64"/>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47" name="Google Shape;6447;p64"/>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8" name="Google Shape;6448;p64"/>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49" name="Google Shape;6449;p64"/>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50" name="Google Shape;6450;p64"/>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51" name="Google Shape;6451;p64"/>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5" name="Shape 6455"/>
        <p:cNvGrpSpPr/>
        <p:nvPr/>
      </p:nvGrpSpPr>
      <p:grpSpPr>
        <a:xfrm>
          <a:off x="0" y="0"/>
          <a:ext cx="0" cy="0"/>
          <a:chOff x="0" y="0"/>
          <a:chExt cx="0" cy="0"/>
        </a:xfrm>
      </p:grpSpPr>
      <p:sp>
        <p:nvSpPr>
          <p:cNvPr id="6456" name="Google Shape;6456;p65"/>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57" name="Google Shape;6457;p65"/>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8" name="Google Shape;6458;p65"/>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9" name="Google Shape;6459;p65"/>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6460" name="Google Shape;6460;p65"/>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1" name="Google Shape;6461;p65"/>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6462" name="Google Shape;6462;p65"/>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6463" name="Google Shape;6463;p65"/>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4" name="Google Shape;6464;p65"/>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65" name="Google Shape;6465;p65"/>
          <p:cNvCxnSpPr>
            <a:stCxn id="6456" idx="0"/>
            <a:endCxn id="6458"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6" name="Google Shape;6466;p65"/>
          <p:cNvCxnSpPr>
            <a:stCxn id="6456" idx="0"/>
            <a:endCxn id="6457"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6467" name="Google Shape;6467;p65"/>
          <p:cNvCxnSpPr>
            <a:stCxn id="6456" idx="0"/>
            <a:endCxn id="6460"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8" name="Google Shape;6468;p65"/>
          <p:cNvCxnSpPr>
            <a:stCxn id="6456" idx="0"/>
            <a:endCxn id="6462"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9" name="Google Shape;6469;p65"/>
          <p:cNvCxnSpPr>
            <a:stCxn id="6458" idx="0"/>
            <a:endCxn id="6459"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0" name="Google Shape;6470;p65"/>
          <p:cNvCxnSpPr>
            <a:stCxn id="6460" idx="0"/>
            <a:endCxn id="6461"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1" name="Google Shape;6471;p65"/>
          <p:cNvCxnSpPr>
            <a:stCxn id="6462" idx="0"/>
            <a:endCxn id="6463"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2" name="Google Shape;6472;p65"/>
          <p:cNvCxnSpPr>
            <a:stCxn id="6457" idx="0"/>
            <a:endCxn id="6464"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6473" name="Google Shape;6473;p65"/>
          <p:cNvCxnSpPr>
            <a:stCxn id="6459" idx="0"/>
            <a:endCxn id="6464"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4" name="Google Shape;6474;p65"/>
          <p:cNvCxnSpPr>
            <a:stCxn id="6461" idx="0"/>
            <a:endCxn id="6464"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5" name="Google Shape;6475;p65"/>
          <p:cNvCxnSpPr>
            <a:stCxn id="6463" idx="0"/>
            <a:endCxn id="6464"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9" name="Shape 6479"/>
        <p:cNvGrpSpPr/>
        <p:nvPr/>
      </p:nvGrpSpPr>
      <p:grpSpPr>
        <a:xfrm>
          <a:off x="0" y="0"/>
          <a:ext cx="0" cy="0"/>
          <a:chOff x="0" y="0"/>
          <a:chExt cx="0" cy="0"/>
        </a:xfrm>
      </p:grpSpPr>
      <p:sp>
        <p:nvSpPr>
          <p:cNvPr id="6480" name="Google Shape;6480;p66"/>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81" name="Google Shape;6481;p66"/>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6482" name="Google Shape;6482;p66"/>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6483" name="Google Shape;6483;p66"/>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4" name="Google Shape;6484;p66"/>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6485" name="Google Shape;6485;p66"/>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86" name="Google Shape;6486;p66"/>
          <p:cNvCxnSpPr>
            <a:stCxn id="6485" idx="0"/>
            <a:endCxn id="6487"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6488" name="Google Shape;6488;p66"/>
          <p:cNvCxnSpPr>
            <a:stCxn id="6485" idx="0"/>
            <a:endCxn id="6484"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6489" name="Google Shape;6489;p66"/>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7" name="Google Shape;6487;p66"/>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90" name="Google Shape;6490;p66"/>
          <p:cNvCxnSpPr>
            <a:stCxn id="6481" idx="2"/>
            <a:endCxn id="6489"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1" name="Google Shape;6491;p66"/>
          <p:cNvCxnSpPr>
            <a:stCxn id="6489" idx="2"/>
            <a:endCxn id="6487"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2" name="Google Shape;6492;p66"/>
          <p:cNvCxnSpPr>
            <a:stCxn id="6483" idx="2"/>
            <a:endCxn id="6482"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6493" name="Google Shape;6493;p66"/>
          <p:cNvCxnSpPr>
            <a:stCxn id="6482" idx="2"/>
            <a:endCxn id="6485"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6494" name="Google Shape;6494;p66"/>
          <p:cNvCxnSpPr>
            <a:stCxn id="6480" idx="2"/>
            <a:endCxn id="6481"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6495" name="Google Shape;6495;p66"/>
          <p:cNvCxnSpPr>
            <a:stCxn id="6480" idx="2"/>
            <a:endCxn id="6483"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6496" name="Google Shape;6496;p66"/>
          <p:cNvCxnSpPr>
            <a:stCxn id="6480" idx="2"/>
            <a:endCxn id="6484"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0" name="Shape 6500"/>
        <p:cNvGrpSpPr/>
        <p:nvPr/>
      </p:nvGrpSpPr>
      <p:grpSpPr>
        <a:xfrm>
          <a:off x="0" y="0"/>
          <a:ext cx="0" cy="0"/>
          <a:chOff x="0" y="0"/>
          <a:chExt cx="0" cy="0"/>
        </a:xfrm>
      </p:grpSpPr>
      <p:sp>
        <p:nvSpPr>
          <p:cNvPr id="6501" name="Google Shape;6501;p67"/>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502" name="Google Shape;6502;p67"/>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03" name="Google Shape;6503;p67"/>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4" name="Google Shape;6504;p67"/>
          <p:cNvCxnSpPr>
            <a:stCxn id="6501" idx="0"/>
            <a:endCxn id="6502"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05" name="Google Shape;6505;p67"/>
          <p:cNvCxnSpPr>
            <a:stCxn id="6503" idx="0"/>
            <a:endCxn id="6503"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6" name="Google Shape;6506;p67"/>
          <p:cNvCxnSpPr>
            <a:stCxn id="6503" idx="0"/>
            <a:endCxn id="6503"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7" name="Google Shape;6507;p67"/>
          <p:cNvCxnSpPr>
            <a:stCxn id="6503" idx="0"/>
            <a:endCxn id="6503"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6508" name="Google Shape;6508;p67"/>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9" name="Google Shape;6509;p67"/>
          <p:cNvCxnSpPr>
            <a:stCxn id="6508" idx="0"/>
            <a:endCxn id="6508"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0" name="Google Shape;6510;p67"/>
          <p:cNvCxnSpPr>
            <a:stCxn id="6508" idx="0"/>
            <a:endCxn id="6508"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1" name="Google Shape;6511;p67"/>
          <p:cNvCxnSpPr>
            <a:stCxn id="6508" idx="0"/>
            <a:endCxn id="6508"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2" name="Google Shape;6512;p67"/>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3" name="Google Shape;6513;p67"/>
          <p:cNvCxnSpPr>
            <a:stCxn id="6512" idx="0"/>
            <a:endCxn id="6512"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4" name="Google Shape;6514;p67"/>
          <p:cNvCxnSpPr>
            <a:stCxn id="6512" idx="0"/>
            <a:endCxn id="6512"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5" name="Google Shape;6515;p67"/>
          <p:cNvCxnSpPr>
            <a:stCxn id="6512" idx="0"/>
            <a:endCxn id="6512"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6" name="Google Shape;6516;p67"/>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7" name="Google Shape;6517;p67"/>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8" name="Google Shape;6518;p67"/>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9" name="Google Shape;6519;p67"/>
          <p:cNvCxnSpPr>
            <a:stCxn id="6518" idx="0"/>
            <a:endCxn id="6518"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0" name="Google Shape;6520;p67"/>
          <p:cNvCxnSpPr>
            <a:stCxn id="6518" idx="0"/>
            <a:endCxn id="6518"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1" name="Google Shape;6521;p67"/>
          <p:cNvCxnSpPr>
            <a:stCxn id="6518" idx="0"/>
            <a:endCxn id="6518"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2" name="Google Shape;6522;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3" name="Google Shape;6523;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4" name="Google Shape;6524;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5" name="Google Shape;6525;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6" name="Google Shape;6526;p67"/>
          <p:cNvCxnSpPr>
            <a:stCxn id="6527" idx="0"/>
            <a:endCxn id="6508"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8" name="Google Shape;6528;p67"/>
          <p:cNvCxnSpPr>
            <a:stCxn id="6508" idx="0"/>
            <a:endCxn id="6516"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9" name="Google Shape;6529;p67"/>
          <p:cNvCxnSpPr>
            <a:stCxn id="6516" idx="0"/>
            <a:endCxn id="6517"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0" name="Google Shape;6530;p67"/>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1" name="Google Shape;6531;p67"/>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2" name="Google Shape;6532;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3" name="Google Shape;6533;p67"/>
          <p:cNvCxnSpPr>
            <a:stCxn id="6503" idx="2"/>
            <a:endCxn id="6534"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5" name="Google Shape;6535;p67"/>
          <p:cNvCxnSpPr>
            <a:stCxn id="6534" idx="2"/>
            <a:endCxn id="6502"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36" name="Google Shape;6536;p67"/>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37" name="Google Shape;6537;p67"/>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38" name="Google Shape;6538;p67"/>
          <p:cNvCxnSpPr>
            <a:stCxn id="6537" idx="0"/>
            <a:endCxn id="6537"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9" name="Google Shape;6539;p67"/>
          <p:cNvCxnSpPr>
            <a:stCxn id="6537" idx="0"/>
            <a:endCxn id="6537"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40" name="Google Shape;6540;p67"/>
          <p:cNvCxnSpPr>
            <a:stCxn id="6537" idx="0"/>
            <a:endCxn id="6537"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41" name="Google Shape;6541;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2" name="Google Shape;6542;p67"/>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3" name="Google Shape;6543;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4" name="Google Shape;6544;p67"/>
          <p:cNvCxnSpPr>
            <a:stCxn id="6537"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45" name="Google Shape;6545;p67"/>
          <p:cNvCxnSpPr>
            <a:endCxn id="6536"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46" name="Google Shape;6546;p67"/>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47" name="Google Shape;6547;p67"/>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8" name="Google Shape;6548;p67"/>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9" name="Google Shape;6549;p67"/>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0" name="Google Shape;6550;p67"/>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1" name="Google Shape;6551;p67"/>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2" name="Google Shape;6552;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3" name="Google Shape;6553;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4" name="Google Shape;6554;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6555" name="Google Shape;6555;p67"/>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6" name="Google Shape;6556;p67"/>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7" name="Google Shape;6557;p67"/>
          <p:cNvCxnSpPr>
            <a:stCxn id="6558" idx="0"/>
            <a:endCxn id="6555"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59" name="Google Shape;6559;p67"/>
          <p:cNvCxnSpPr>
            <a:stCxn id="6555" idx="0"/>
            <a:endCxn id="6556"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6560" name="Google Shape;6560;p67"/>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1" name="Google Shape;6561;p67"/>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2" name="Google Shape;6562;p67"/>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3" name="Google Shape;6563;p67"/>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6564" name="Google Shape;6564;p67"/>
          <p:cNvCxnSpPr>
            <a:stCxn id="6562" idx="0"/>
            <a:endCxn id="6563"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6565" name="Google Shape;6565;p67"/>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66" name="Google Shape;6566;p67"/>
          <p:cNvCxnSpPr>
            <a:stCxn id="6548" idx="3"/>
            <a:endCxn id="6560"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6567" name="Google Shape;6567;p67"/>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8" name="Google Shape;6568;p67"/>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9" name="Google Shape;6569;p67"/>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0" name="Google Shape;6570;p67"/>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6571" name="Google Shape;6571;p67"/>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72" name="Google Shape;6572;p67"/>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73" name="Google Shape;6573;p67"/>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4" name="Google Shape;6574;p67"/>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5" name="Google Shape;6575;p67"/>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76" name="Google Shape;6576;p67"/>
          <p:cNvCxnSpPr>
            <a:stCxn id="6551" idx="1"/>
            <a:endCxn id="6571"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6577" name="Google Shape;6577;p67"/>
          <p:cNvCxnSpPr>
            <a:stCxn id="6536" idx="2"/>
            <a:endCxn id="6503"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578" name="Google Shape;6578;p67"/>
          <p:cNvCxnSpPr>
            <a:stCxn id="6546" idx="2"/>
            <a:endCxn id="6537"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6579" name="Google Shape;6579;p67"/>
          <p:cNvCxnSpPr>
            <a:stCxn id="6517" idx="0"/>
            <a:endCxn id="6512"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0" name="Google Shape;6580;p67"/>
          <p:cNvCxnSpPr>
            <a:stCxn id="6512" idx="0"/>
            <a:endCxn id="6547"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6581" name="Google Shape;6581;p67"/>
          <p:cNvCxnSpPr>
            <a:stCxn id="6547" idx="0"/>
            <a:endCxn id="6548"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2" name="Google Shape;6582;p67"/>
          <p:cNvCxnSpPr>
            <a:stCxn id="6548" idx="0"/>
            <a:endCxn id="6549"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3" name="Google Shape;6583;p67"/>
          <p:cNvCxnSpPr>
            <a:stCxn id="6549" idx="0"/>
            <a:endCxn id="6550"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4" name="Google Shape;6584;p67"/>
          <p:cNvCxnSpPr>
            <a:stCxn id="6550" idx="0"/>
            <a:endCxn id="6551"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5" name="Google Shape;6585;p67"/>
          <p:cNvCxnSpPr>
            <a:stCxn id="6556" idx="0"/>
            <a:endCxn id="6567"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6586" name="Google Shape;6586;p67"/>
          <p:cNvCxnSpPr>
            <a:stCxn id="6571" idx="0"/>
            <a:endCxn id="6572"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87" name="Google Shape;6587;p67"/>
          <p:cNvCxnSpPr>
            <a:stCxn id="6572" idx="0"/>
            <a:endCxn id="6573"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88" name="Google Shape;6588;p67"/>
          <p:cNvCxnSpPr>
            <a:stCxn id="6573" idx="0"/>
            <a:endCxn id="6574"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6589" name="Google Shape;6589;p67"/>
          <p:cNvCxnSpPr>
            <a:stCxn id="6574" idx="0"/>
            <a:endCxn id="6575"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6590" name="Google Shape;6590;p67"/>
          <p:cNvCxnSpPr>
            <a:stCxn id="6567" idx="0"/>
            <a:endCxn id="6568"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1" name="Google Shape;6591;p67"/>
          <p:cNvCxnSpPr>
            <a:stCxn id="6568" idx="0"/>
            <a:endCxn id="6569"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2" name="Google Shape;6592;p67"/>
          <p:cNvCxnSpPr>
            <a:stCxn id="6569" idx="0"/>
            <a:endCxn id="6570"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6593" name="Google Shape;6593;p67"/>
          <p:cNvCxnSpPr>
            <a:stCxn id="6560" idx="0"/>
            <a:endCxn id="6561"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4" name="Google Shape;6594;p67"/>
          <p:cNvCxnSpPr>
            <a:stCxn id="6561" idx="0"/>
            <a:endCxn id="6562"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5" name="Google Shape;6595;p67"/>
          <p:cNvCxnSpPr>
            <a:stCxn id="6563" idx="0"/>
            <a:endCxn id="6565"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6596" name="Google Shape;6596;p67"/>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7" name="Google Shape;6597;p67"/>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8" name="Google Shape;6598;p67"/>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9" name="Google Shape;6599;p67"/>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600" name="Google Shape;6600;p67"/>
          <p:cNvSpPr/>
          <p:nvPr/>
        </p:nvSpPr>
        <p:spPr>
          <a:xfrm rot="5400000">
            <a:off x="64062" y="3693950"/>
            <a:ext cx="1453500" cy="39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601" name="Google Shape;6601;p67"/>
          <p:cNvSpPr/>
          <p:nvPr/>
        </p:nvSpPr>
        <p:spPr>
          <a:xfrm rot="5400000">
            <a:off x="550620"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ConvTranspose2d</a:t>
            </a:r>
            <a:endParaRPr sz="1200"/>
          </a:p>
        </p:txBody>
      </p:sp>
      <p:sp>
        <p:nvSpPr>
          <p:cNvPr id="6602" name="Google Shape;6602;p67"/>
          <p:cNvSpPr/>
          <p:nvPr/>
        </p:nvSpPr>
        <p:spPr>
          <a:xfrm rot="5400000">
            <a:off x="103710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03" name="Google Shape;6603;p67"/>
          <p:cNvCxnSpPr>
            <a:stCxn id="6600" idx="0"/>
            <a:endCxn id="6601" idx="2"/>
          </p:cNvCxnSpPr>
          <p:nvPr/>
        </p:nvCxnSpPr>
        <p:spPr>
          <a:xfrm>
            <a:off x="986112" y="3889250"/>
            <a:ext cx="96000" cy="0"/>
          </a:xfrm>
          <a:prstGeom prst="straightConnector1">
            <a:avLst/>
          </a:prstGeom>
          <a:noFill/>
          <a:ln cap="flat" cmpd="sng" w="9525">
            <a:solidFill>
              <a:schemeClr val="dk2"/>
            </a:solidFill>
            <a:prstDash val="solid"/>
            <a:round/>
            <a:headEnd len="med" w="med" type="none"/>
            <a:tailEnd len="med" w="med" type="none"/>
          </a:ln>
        </p:spPr>
      </p:cxnSp>
      <p:cxnSp>
        <p:nvCxnSpPr>
          <p:cNvPr id="6604" name="Google Shape;6604;p67"/>
          <p:cNvCxnSpPr>
            <a:stCxn id="6602" idx="0"/>
            <a:endCxn id="6602"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5" name="Google Shape;6605;p67"/>
          <p:cNvCxnSpPr>
            <a:stCxn id="6602" idx="0"/>
            <a:endCxn id="6602"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6" name="Google Shape;6606;p67"/>
          <p:cNvCxnSpPr>
            <a:stCxn id="6602" idx="0"/>
            <a:endCxn id="6602"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7" name="Google Shape;6607;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8" name="Google Shape;6608;p67"/>
          <p:cNvCxnSpPr/>
          <p:nvPr/>
        </p:nvCxnSpPr>
        <p:spPr>
          <a:xfrm>
            <a:off x="1959227"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9" name="Google Shape;6609;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10" name="Google Shape;6610;p67"/>
          <p:cNvCxnSpPr>
            <a:stCxn id="6602" idx="2"/>
          </p:cNvCxnSpPr>
          <p:nvPr/>
        </p:nvCxnSpPr>
        <p:spPr>
          <a:xfrm rot="10800000">
            <a:off x="147285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11" name="Google Shape;6611;p67"/>
          <p:cNvCxnSpPr>
            <a:endCxn id="6601" idx="0"/>
          </p:cNvCxnSpPr>
          <p:nvPr/>
        </p:nvCxnSpPr>
        <p:spPr>
          <a:xfrm rot="10800000">
            <a:off x="1472670" y="3889250"/>
            <a:ext cx="95700" cy="0"/>
          </a:xfrm>
          <a:prstGeom prst="straightConnector1">
            <a:avLst/>
          </a:prstGeom>
          <a:noFill/>
          <a:ln cap="flat" cmpd="sng" w="9525">
            <a:solidFill>
              <a:schemeClr val="dk2"/>
            </a:solidFill>
            <a:prstDash val="solid"/>
            <a:round/>
            <a:headEnd len="med" w="med" type="none"/>
            <a:tailEnd len="med" w="med" type="none"/>
          </a:ln>
        </p:spPr>
      </p:cxnSp>
      <p:sp>
        <p:nvSpPr>
          <p:cNvPr id="6612" name="Google Shape;6612;p67"/>
          <p:cNvSpPr/>
          <p:nvPr/>
        </p:nvSpPr>
        <p:spPr>
          <a:xfrm rot="5400000">
            <a:off x="1523379"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613" name="Google Shape;6613;p67"/>
          <p:cNvSpPr/>
          <p:nvPr/>
        </p:nvSpPr>
        <p:spPr>
          <a:xfrm rot="5400000">
            <a:off x="200986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14" name="Google Shape;6614;p67"/>
          <p:cNvCxnSpPr>
            <a:stCxn id="6613" idx="0"/>
            <a:endCxn id="6613"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5" name="Google Shape;6615;p67"/>
          <p:cNvCxnSpPr>
            <a:stCxn id="6613" idx="0"/>
            <a:endCxn id="6613"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6" name="Google Shape;6616;p67"/>
          <p:cNvCxnSpPr>
            <a:stCxn id="6613" idx="0"/>
            <a:endCxn id="6613"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7" name="Google Shape;6617;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8" name="Google Shape;6618;p67"/>
          <p:cNvCxnSpPr/>
          <p:nvPr/>
        </p:nvCxnSpPr>
        <p:spPr>
          <a:xfrm>
            <a:off x="2175601"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9" name="Google Shape;6619;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20" name="Google Shape;6620;p67"/>
          <p:cNvCxnSpPr>
            <a:stCxn id="6613" idx="2"/>
          </p:cNvCxnSpPr>
          <p:nvPr/>
        </p:nvCxnSpPr>
        <p:spPr>
          <a:xfrm rot="10800000">
            <a:off x="244561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1" name="Google Shape;6621;p67"/>
          <p:cNvCxnSpPr>
            <a:endCxn id="6612" idx="0"/>
          </p:cNvCxnSpPr>
          <p:nvPr/>
        </p:nvCxnSpPr>
        <p:spPr>
          <a:xfrm rot="10800000">
            <a:off x="2445429"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2" name="Google Shape;6622;p67"/>
          <p:cNvCxnSpPr>
            <a:stCxn id="6612" idx="2"/>
            <a:endCxn id="6602" idx="0"/>
          </p:cNvCxnSpPr>
          <p:nvPr/>
        </p:nvCxnSpPr>
        <p:spPr>
          <a:xfrm flipH="1">
            <a:off x="1959129" y="3889250"/>
            <a:ext cx="957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623" name="Google Shape;6623;p67"/>
          <p:cNvCxnSpPr>
            <a:endCxn id="6613" idx="0"/>
          </p:cNvCxnSpPr>
          <p:nvPr/>
        </p:nvCxnSpPr>
        <p:spPr>
          <a:xfrm flipH="1">
            <a:off x="2931916" y="3888050"/>
            <a:ext cx="95700" cy="1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7" name="Shape 6627"/>
        <p:cNvGrpSpPr/>
        <p:nvPr/>
      </p:nvGrpSpPr>
      <p:grpSpPr>
        <a:xfrm>
          <a:off x="0" y="0"/>
          <a:ext cx="0" cy="0"/>
          <a:chOff x="0" y="0"/>
          <a:chExt cx="0" cy="0"/>
        </a:xfrm>
      </p:grpSpPr>
      <p:sp>
        <p:nvSpPr>
          <p:cNvPr id="6628" name="Google Shape;6628;p68"/>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29" name="Google Shape;6629;p68"/>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0" name="Google Shape;6630;p68"/>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1" name="Google Shape;6631;p68"/>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2" name="Google Shape;6632;p68"/>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3" name="Google Shape;6633;p68"/>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4" name="Google Shape;6634;p68"/>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35" name="Google Shape;6635;p68"/>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6" name="Google Shape;6636;p68"/>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37" name="Google Shape;6637;p68"/>
          <p:cNvCxnSpPr>
            <a:stCxn id="6628" idx="0"/>
            <a:endCxn id="6630"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6638" name="Google Shape;6638;p68"/>
          <p:cNvCxnSpPr>
            <a:stCxn id="6628" idx="0"/>
            <a:endCxn id="6629"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6639" name="Google Shape;6639;p68"/>
          <p:cNvCxnSpPr>
            <a:stCxn id="6628" idx="0"/>
            <a:endCxn id="6632"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6640" name="Google Shape;6640;p68"/>
          <p:cNvCxnSpPr>
            <a:stCxn id="6628" idx="0"/>
            <a:endCxn id="6634"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6641" name="Google Shape;6641;p68"/>
          <p:cNvCxnSpPr>
            <a:stCxn id="6630" idx="0"/>
            <a:endCxn id="6631"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642" name="Google Shape;6642;p68"/>
          <p:cNvCxnSpPr>
            <a:stCxn id="6632" idx="0"/>
            <a:endCxn id="6633"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43" name="Google Shape;6643;p68"/>
          <p:cNvCxnSpPr>
            <a:stCxn id="6634" idx="0"/>
            <a:endCxn id="6635"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44" name="Google Shape;6644;p68"/>
          <p:cNvCxnSpPr>
            <a:stCxn id="6629" idx="0"/>
            <a:endCxn id="6636"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6645" name="Google Shape;6645;p68"/>
          <p:cNvCxnSpPr>
            <a:stCxn id="6631" idx="0"/>
            <a:endCxn id="6636"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46" name="Google Shape;6646;p68"/>
          <p:cNvCxnSpPr>
            <a:stCxn id="6633" idx="0"/>
            <a:endCxn id="6647"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6648" name="Google Shape;6648;p68"/>
          <p:cNvCxnSpPr>
            <a:stCxn id="6635" idx="0"/>
            <a:endCxn id="6636"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647" name="Google Shape;6647;p68"/>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6649" name="Google Shape;6649;p68"/>
          <p:cNvCxnSpPr>
            <a:stCxn id="6647" idx="0"/>
            <a:endCxn id="6636"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6650" name="Google Shape;6650;p68"/>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51" name="Google Shape;6651;p68"/>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2" name="Google Shape;6652;p68"/>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3" name="Google Shape;6653;p68"/>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4" name="Google Shape;6654;p68"/>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55" name="Google Shape;6655;p68"/>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56" name="Google Shape;6656;p68"/>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7" name="Google Shape;6657;p68"/>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58" name="Google Shape;6658;p68"/>
          <p:cNvCxnSpPr>
            <a:stCxn id="6650" idx="0"/>
            <a:endCxn id="6652"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6659" name="Google Shape;6659;p68"/>
          <p:cNvCxnSpPr>
            <a:stCxn id="6650" idx="0"/>
            <a:endCxn id="6651"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660" name="Google Shape;6660;p68"/>
          <p:cNvCxnSpPr>
            <a:stCxn id="6650" idx="0"/>
            <a:endCxn id="6653"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61" name="Google Shape;6661;p68"/>
          <p:cNvCxnSpPr>
            <a:stCxn id="6650" idx="0"/>
            <a:endCxn id="6655"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662" name="Google Shape;6662;p68"/>
          <p:cNvCxnSpPr>
            <a:stCxn id="6652" idx="0"/>
            <a:endCxn id="6663"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664" name="Google Shape;6664;p68"/>
          <p:cNvCxnSpPr>
            <a:stCxn id="6653" idx="0"/>
            <a:endCxn id="6654"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65" name="Google Shape;6665;p68"/>
          <p:cNvCxnSpPr>
            <a:stCxn id="6655" idx="0"/>
            <a:endCxn id="6656"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66" name="Google Shape;6666;p68"/>
          <p:cNvCxnSpPr>
            <a:stCxn id="6651" idx="0"/>
            <a:endCxn id="6657"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667" name="Google Shape;6667;p68"/>
          <p:cNvCxnSpPr>
            <a:stCxn id="6654" idx="0"/>
            <a:endCxn id="6668"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669" name="Google Shape;6669;p68"/>
          <p:cNvCxnSpPr>
            <a:stCxn id="6656" idx="0"/>
            <a:endCxn id="6657"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668" name="Google Shape;6668;p68"/>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670" name="Google Shape;6670;p68"/>
          <p:cNvCxnSpPr>
            <a:stCxn id="6668" idx="0"/>
            <a:endCxn id="6657"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671" name="Google Shape;6671;p68"/>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672" name="Google Shape;6672;p68"/>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663" name="Google Shape;6663;p68"/>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673" name="Google Shape;6673;p68"/>
          <p:cNvCxnSpPr>
            <a:stCxn id="6652" idx="0"/>
            <a:endCxn id="6672"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74" name="Google Shape;6674;p68"/>
          <p:cNvCxnSpPr>
            <a:stCxn id="6672"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75" name="Google Shape;6675;p68"/>
          <p:cNvCxnSpPr>
            <a:stCxn id="6663" idx="0"/>
            <a:endCxn id="6657"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676" name="Google Shape;6676;p68"/>
          <p:cNvCxnSpPr>
            <a:stCxn id="6654" idx="0"/>
            <a:endCxn id="6671"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677" name="Google Shape;6677;p68"/>
          <p:cNvCxnSpPr>
            <a:stCxn id="6671" idx="0"/>
            <a:endCxn id="6657"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678" name="Google Shape;6678;p68"/>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9" name="Google Shape;6679;p68"/>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3" name="Shape 6683"/>
        <p:cNvGrpSpPr/>
        <p:nvPr/>
      </p:nvGrpSpPr>
      <p:grpSpPr>
        <a:xfrm>
          <a:off x="0" y="0"/>
          <a:ext cx="0" cy="0"/>
          <a:chOff x="0" y="0"/>
          <a:chExt cx="0" cy="0"/>
        </a:xfrm>
      </p:grpSpPr>
      <p:sp>
        <p:nvSpPr>
          <p:cNvPr id="6684" name="Google Shape;6684;p69"/>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85" name="Google Shape;6685;p69"/>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686" name="Google Shape;6686;p69"/>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687" name="Google Shape;6687;p69"/>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9"/>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9"/>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0" name="Google Shape;6690;p69"/>
          <p:cNvCxnSpPr>
            <a:stCxn id="6689" idx="0"/>
            <a:endCxn id="6687"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1" name="Google Shape;6691;p69"/>
          <p:cNvCxnSpPr>
            <a:stCxn id="6687" idx="0"/>
            <a:endCxn id="6688"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692" name="Google Shape;6692;p69"/>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3" name="Google Shape;6693;p69"/>
          <p:cNvCxnSpPr>
            <a:stCxn id="6688" idx="0"/>
            <a:endCxn id="6692"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4" name="Google Shape;6694;p69"/>
          <p:cNvCxnSpPr>
            <a:stCxn id="6689" idx="6"/>
            <a:endCxn id="6684"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695" name="Google Shape;6695;p69"/>
          <p:cNvCxnSpPr>
            <a:stCxn id="6684" idx="3"/>
            <a:endCxn id="6687"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696" name="Google Shape;6696;p69"/>
          <p:cNvCxnSpPr>
            <a:stCxn id="6687" idx="6"/>
            <a:endCxn id="6685"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697" name="Google Shape;6697;p69"/>
          <p:cNvCxnSpPr>
            <a:stCxn id="6685" idx="3"/>
            <a:endCxn id="6688"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698" name="Google Shape;6698;p69"/>
          <p:cNvCxnSpPr>
            <a:stCxn id="6688" idx="6"/>
            <a:endCxn id="6686"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699" name="Google Shape;6699;p69"/>
          <p:cNvCxnSpPr>
            <a:stCxn id="6686" idx="3"/>
            <a:endCxn id="6692"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700" name="Google Shape;6700;p69"/>
          <p:cNvCxnSpPr>
            <a:stCxn id="6692"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01" name="Google Shape;6701;p69"/>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02" name="Google Shape;6702;p69"/>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03" name="Google Shape;6703;p69"/>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704" name="Google Shape;6704;p69"/>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9"/>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7" name="Google Shape;6707;p69"/>
          <p:cNvCxnSpPr>
            <a:stCxn id="6706" idx="0"/>
            <a:endCxn id="6704"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08" name="Google Shape;6708;p69"/>
          <p:cNvCxnSpPr>
            <a:stCxn id="6704" idx="0"/>
            <a:endCxn id="6705"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709" name="Google Shape;6709;p69"/>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0" name="Google Shape;6710;p69"/>
          <p:cNvCxnSpPr>
            <a:stCxn id="6705" idx="0"/>
            <a:endCxn id="6709"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11" name="Google Shape;6711;p69"/>
          <p:cNvCxnSpPr>
            <a:stCxn id="6706" idx="6"/>
            <a:endCxn id="6701"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712" name="Google Shape;6712;p69"/>
          <p:cNvCxnSpPr>
            <a:stCxn id="6701" idx="3"/>
            <a:endCxn id="6704"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13" name="Google Shape;6713;p69"/>
          <p:cNvCxnSpPr>
            <a:stCxn id="6704" idx="6"/>
            <a:endCxn id="6702"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14" name="Google Shape;6714;p69"/>
          <p:cNvCxnSpPr>
            <a:stCxn id="6702" idx="3"/>
            <a:endCxn id="6705"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15" name="Google Shape;6715;p69"/>
          <p:cNvCxnSpPr>
            <a:stCxn id="6705" idx="6"/>
            <a:endCxn id="6703"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716" name="Google Shape;6716;p69"/>
          <p:cNvCxnSpPr>
            <a:stCxn id="6703" idx="3"/>
            <a:endCxn id="6709"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717" name="Google Shape;6717;p69"/>
          <p:cNvCxnSpPr>
            <a:stCxn id="6709"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18" name="Google Shape;6718;p69"/>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19" name="Google Shape;6719;p69"/>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0" name="Google Shape;6720;p69"/>
          <p:cNvCxnSpPr>
            <a:stCxn id="6718" idx="3"/>
            <a:endCxn id="6719"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721" name="Google Shape;6721;p69"/>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2" name="Google Shape;6722;p69"/>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3" name="Google Shape;6723;p69"/>
          <p:cNvCxnSpPr>
            <a:stCxn id="6721" idx="3"/>
            <a:endCxn id="6722"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724" name="Google Shape;6724;p69"/>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5" name="Google Shape;6725;p69"/>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6" name="Google Shape;6726;p69"/>
          <p:cNvCxnSpPr>
            <a:stCxn id="6724" idx="3"/>
            <a:endCxn id="6725"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27" name="Google Shape;6727;p69"/>
          <p:cNvCxnSpPr>
            <a:endCxn id="6719"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728" name="Google Shape;6728;p69"/>
          <p:cNvCxnSpPr>
            <a:stCxn id="6706" idx="0"/>
            <a:endCxn id="6722"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729" name="Google Shape;6729;p69"/>
          <p:cNvCxnSpPr>
            <a:stCxn id="6706" idx="0"/>
            <a:endCxn id="6725"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730" name="Google Shape;6730;p69"/>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31" name="Google Shape;6731;p69"/>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2" name="Google Shape;6732;p69"/>
          <p:cNvCxnSpPr>
            <a:stCxn id="6719" idx="6"/>
            <a:endCxn id="6705"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733" name="Google Shape;6733;p69"/>
          <p:cNvCxnSpPr>
            <a:stCxn id="6722" idx="6"/>
            <a:endCxn id="6730"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34" name="Google Shape;6734;p69"/>
          <p:cNvCxnSpPr>
            <a:stCxn id="6730" idx="3"/>
            <a:endCxn id="6731"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35" name="Google Shape;6735;p69"/>
          <p:cNvCxnSpPr>
            <a:stCxn id="6725" idx="6"/>
            <a:endCxn id="6731"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736" name="Google Shape;6736;p69"/>
          <p:cNvCxnSpPr>
            <a:stCxn id="6731" idx="6"/>
            <a:endCxn id="6709"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737" name="Google Shape;6737;p69"/>
          <p:cNvCxnSpPr>
            <a:stCxn id="6706" idx="0"/>
            <a:endCxn id="6718"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738" name="Google Shape;6738;p69"/>
          <p:cNvCxnSpPr>
            <a:stCxn id="6706" idx="0"/>
            <a:endCxn id="6721"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739" name="Google Shape;6739;p69"/>
          <p:cNvCxnSpPr>
            <a:stCxn id="6706" idx="0"/>
            <a:endCxn id="6724"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740" name="Google Shape;6740;p69"/>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1" name="Google Shape;6741;p69"/>
          <p:cNvCxnSpPr>
            <a:endCxn id="6740"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2" name="Google Shape;6742;p69"/>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3" name="Google Shape;6743;p69"/>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44" name="Google Shape;6744;p69"/>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45" name="Google Shape;6745;p69"/>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6" name="Google Shape;6746;p69"/>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747" name="Google Shape;6747;p69"/>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8" name="Google Shape;6748;p69"/>
          <p:cNvCxnSpPr>
            <a:endCxn id="6747"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9" name="Google Shape;6749;p69"/>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50" name="Google Shape;6750;p69"/>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51" name="Google Shape;6751;p69"/>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52" name="Google Shape;6752;p69"/>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753" name="Google Shape;6753;p69"/>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754" name="Google Shape;6754;p69"/>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5" name="Google Shape;6755;p69"/>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756" name="Google Shape;6756;p69"/>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757" name="Google Shape;6757;p69"/>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758" name="Google Shape;6758;p69"/>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759" name="Google Shape;6759;p69"/>
          <p:cNvCxnSpPr>
            <a:stCxn id="6754"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760" name="Google Shape;6760;p69"/>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4" name="Shape 6764"/>
        <p:cNvGrpSpPr/>
        <p:nvPr/>
      </p:nvGrpSpPr>
      <p:grpSpPr>
        <a:xfrm>
          <a:off x="0" y="0"/>
          <a:ext cx="0" cy="0"/>
          <a:chOff x="0" y="0"/>
          <a:chExt cx="0" cy="0"/>
        </a:xfrm>
      </p:grpSpPr>
      <p:sp>
        <p:nvSpPr>
          <p:cNvPr id="6765" name="Google Shape;6765;p70"/>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766" name="Google Shape;6766;p70"/>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767" name="Google Shape;6767;p70"/>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768" name="Google Shape;6768;p70"/>
          <p:cNvCxnSpPr>
            <a:stCxn id="6765" idx="0"/>
            <a:endCxn id="6766"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769" name="Google Shape;6769;p70"/>
          <p:cNvCxnSpPr>
            <a:stCxn id="6767" idx="0"/>
            <a:endCxn id="6767"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0" name="Google Shape;6770;p70"/>
          <p:cNvCxnSpPr>
            <a:stCxn id="6767" idx="0"/>
            <a:endCxn id="6767"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1" name="Google Shape;6771;p70"/>
          <p:cNvCxnSpPr>
            <a:stCxn id="6767" idx="0"/>
            <a:endCxn id="6767"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2" name="Google Shape;6772;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3" name="Google Shape;6773;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4" name="Google Shape;6774;p70"/>
          <p:cNvCxnSpPr>
            <a:stCxn id="6767"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5" name="Google Shape;6775;p70"/>
          <p:cNvCxnSpPr>
            <a:endCxn id="6766"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6" name="Google Shape;6776;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777" name="Google Shape;6777;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778" name="Google Shape;6778;p70"/>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79" name="Google Shape;6779;p70"/>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0"/>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0"/>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0"/>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0"/>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4" name="Google Shape;6784;p70"/>
          <p:cNvCxnSpPr>
            <a:stCxn id="6779" idx="6"/>
            <a:endCxn id="6780"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785" name="Google Shape;6785;p70"/>
          <p:cNvCxnSpPr>
            <a:stCxn id="6780" idx="6"/>
            <a:endCxn id="6781"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6" name="Google Shape;6786;p70"/>
          <p:cNvCxnSpPr>
            <a:stCxn id="6781" idx="6"/>
            <a:endCxn id="6782"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7" name="Google Shape;6787;p70"/>
          <p:cNvCxnSpPr>
            <a:stCxn id="6782" idx="6"/>
            <a:endCxn id="6783"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8" name="Google Shape;6788;p70"/>
          <p:cNvCxnSpPr>
            <a:stCxn id="6779" idx="4"/>
            <a:endCxn id="6781"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789" name="Google Shape;6789;p70"/>
          <p:cNvCxnSpPr>
            <a:stCxn id="6779" idx="4"/>
            <a:endCxn id="6782"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790" name="Google Shape;6790;p70"/>
          <p:cNvCxnSpPr>
            <a:stCxn id="6779" idx="4"/>
            <a:endCxn id="6783"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791" name="Google Shape;6791;p70"/>
          <p:cNvCxnSpPr>
            <a:stCxn id="6780" idx="4"/>
            <a:endCxn id="6782"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792" name="Google Shape;6792;p70"/>
          <p:cNvCxnSpPr>
            <a:stCxn id="6780" idx="4"/>
            <a:endCxn id="6783"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793" name="Google Shape;6793;p70"/>
          <p:cNvCxnSpPr>
            <a:stCxn id="6781" idx="4"/>
            <a:endCxn id="6783"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794" name="Google Shape;6794;p70"/>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95" name="Google Shape;6795;p70"/>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0"/>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0"/>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0"/>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0" name="Google Shape;6800;p70"/>
          <p:cNvCxnSpPr>
            <a:stCxn id="6795" idx="6"/>
            <a:endCxn id="6796"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01" name="Google Shape;6801;p70"/>
          <p:cNvCxnSpPr>
            <a:stCxn id="6796" idx="6"/>
            <a:endCxn id="6797"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2" name="Google Shape;6802;p70"/>
          <p:cNvCxnSpPr>
            <a:stCxn id="6797" idx="6"/>
            <a:endCxn id="6798"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3" name="Google Shape;6803;p70"/>
          <p:cNvCxnSpPr>
            <a:stCxn id="6798" idx="6"/>
            <a:endCxn id="6799"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4" name="Google Shape;6804;p70"/>
          <p:cNvCxnSpPr>
            <a:stCxn id="6795" idx="4"/>
            <a:endCxn id="6797"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805" name="Google Shape;6805;p70"/>
          <p:cNvCxnSpPr>
            <a:stCxn id="6795" idx="4"/>
            <a:endCxn id="6798"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806" name="Google Shape;6806;p70"/>
          <p:cNvCxnSpPr>
            <a:stCxn id="6795" idx="4"/>
            <a:endCxn id="6799"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807" name="Google Shape;6807;p70"/>
          <p:cNvCxnSpPr>
            <a:stCxn id="6796" idx="4"/>
            <a:endCxn id="6798"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808" name="Google Shape;6808;p70"/>
          <p:cNvCxnSpPr>
            <a:stCxn id="6796" idx="4"/>
            <a:endCxn id="6799"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809" name="Google Shape;6809;p70"/>
          <p:cNvCxnSpPr>
            <a:stCxn id="6797" idx="4"/>
            <a:endCxn id="6799"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810" name="Google Shape;6810;p70"/>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1" name="Google Shape;6811;p70"/>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812" name="Google Shape;6812;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3" name="Google Shape;6813;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4" name="Google Shape;6814;p70"/>
          <p:cNvCxnSpPr>
            <a:stCxn id="6811" idx="2"/>
            <a:endCxn id="6815"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816" name="Google Shape;6816;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817" name="Google Shape;6817;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815" name="Google Shape;6815;p70"/>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8" name="Google Shape;6818;p70"/>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819" name="Google Shape;6819;p70"/>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0"/>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0"/>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0"/>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4" name="Google Shape;6824;p70"/>
          <p:cNvCxnSpPr>
            <a:stCxn id="6819" idx="6"/>
            <a:endCxn id="6820"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25" name="Google Shape;6825;p70"/>
          <p:cNvCxnSpPr>
            <a:stCxn id="6820" idx="6"/>
            <a:endCxn id="6821"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6" name="Google Shape;6826;p70"/>
          <p:cNvCxnSpPr>
            <a:stCxn id="6821" idx="6"/>
            <a:endCxn id="6822"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7" name="Google Shape;6827;p70"/>
          <p:cNvCxnSpPr>
            <a:stCxn id="6822" idx="6"/>
            <a:endCxn id="6823"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8" name="Google Shape;6828;p70"/>
          <p:cNvCxnSpPr>
            <a:stCxn id="6819" idx="4"/>
            <a:endCxn id="6821"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829" name="Google Shape;6829;p70"/>
          <p:cNvCxnSpPr>
            <a:stCxn id="6819" idx="4"/>
            <a:endCxn id="6822"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830" name="Google Shape;6830;p70"/>
          <p:cNvCxnSpPr>
            <a:stCxn id="6819" idx="4"/>
            <a:endCxn id="6823"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831" name="Google Shape;6831;p70"/>
          <p:cNvCxnSpPr>
            <a:stCxn id="6820" idx="4"/>
            <a:endCxn id="6822"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832" name="Google Shape;6832;p70"/>
          <p:cNvCxnSpPr>
            <a:stCxn id="6820" idx="4"/>
            <a:endCxn id="6823"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833" name="Google Shape;6833;p70"/>
          <p:cNvCxnSpPr>
            <a:stCxn id="6821" idx="4"/>
            <a:endCxn id="6823"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834" name="Google Shape;6834;p70"/>
          <p:cNvCxnSpPr>
            <a:stCxn id="6818" idx="3"/>
            <a:endCxn id="6810"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835" name="Google Shape;6835;p70"/>
          <p:cNvCxnSpPr>
            <a:stCxn id="6778" idx="1"/>
            <a:endCxn id="6778"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836" name="Google Shape;6836;p70"/>
          <p:cNvCxnSpPr>
            <a:stCxn id="6767" idx="0"/>
            <a:endCxn id="6778"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837" name="Google Shape;6837;p70"/>
          <p:cNvCxnSpPr>
            <a:stCxn id="6815" idx="2"/>
            <a:endCxn id="6778"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838" name="Google Shape;6838;p70"/>
          <p:cNvCxnSpPr>
            <a:stCxn id="6811" idx="0"/>
            <a:endCxn id="6794"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839" name="Google Shape;6839;p70"/>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840" name="Google Shape;6840;p70"/>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841" name="Google Shape;6841;p70"/>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842" name="Google Shape;6842;p70"/>
          <p:cNvCxnSpPr>
            <a:stCxn id="6794" idx="3"/>
            <a:endCxn id="6839"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843" name="Google Shape;6843;p70"/>
          <p:cNvCxnSpPr>
            <a:stCxn id="6839" idx="0"/>
            <a:endCxn id="6840"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844" name="Google Shape;6844;p70"/>
          <p:cNvCxnSpPr>
            <a:stCxn id="6840" idx="0"/>
            <a:endCxn id="6841"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845" name="Google Shape;6845;p70"/>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6" name="Google Shape;6846;p70"/>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7" name="Google Shape;6847;p70"/>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8" name="Google Shape;6848;p70"/>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9" name="Google Shape;6849;p70"/>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50" name="Google Shape;6850;p70"/>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51" name="Google Shape;6851;p70"/>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2" name="Google Shape;6852;p70"/>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3" name="Google Shape;6853;p70"/>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854" name="Google Shape;6854;p70"/>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8"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1" name="Google Shape;6861;p71"/>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62" name="Google Shape;6862;p71"/>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863" name="Google Shape;6863;p71"/>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4" name="Google Shape;6864;p71"/>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65" name="Google Shape;6865;p71"/>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6" name="Google Shape;6866;p71"/>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867" name="Google Shape;6867;p71"/>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8" name="Google Shape;6868;p71"/>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9" name="Google Shape;6869;p71"/>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70" name="Google Shape;6870;p71"/>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71" name="Google Shape;6871;p71"/>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872" name="Google Shape;6872;p71"/>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3" name="Google Shape;6873;p71"/>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4" name="Google Shape;6874;p71"/>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5" name="Google Shape;6875;p71"/>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876" name="Google Shape;6876;p71"/>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877" name="Google Shape;6877;p71"/>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878" name="Google Shape;6878;p71"/>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879" name="Google Shape;6879;p71"/>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880" name="Google Shape;6880;p71"/>
          <p:cNvCxnSpPr>
            <a:stCxn id="6877" idx="3"/>
            <a:endCxn id="6870"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881" name="Google Shape;6881;p71"/>
          <p:cNvCxnSpPr>
            <a:stCxn id="6877" idx="3"/>
            <a:endCxn id="6869"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882" name="Google Shape;6882;p71"/>
          <p:cNvCxnSpPr>
            <a:stCxn id="6877" idx="3"/>
            <a:endCxn id="6868"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883" name="Google Shape;6883;p71"/>
          <p:cNvCxnSpPr>
            <a:stCxn id="6877" idx="3"/>
            <a:endCxn id="6867"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884" name="Google Shape;6884;p71"/>
          <p:cNvCxnSpPr>
            <a:stCxn id="6877" idx="3"/>
            <a:endCxn id="6866"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885" name="Google Shape;6885;p71"/>
          <p:cNvCxnSpPr>
            <a:stCxn id="6877" idx="1"/>
            <a:endCxn id="6863"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886" name="Google Shape;6886;p71"/>
          <p:cNvCxnSpPr>
            <a:stCxn id="6877" idx="0"/>
            <a:endCxn id="6878"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887" name="Google Shape;6887;p71"/>
          <p:cNvCxnSpPr>
            <a:stCxn id="6878" idx="3"/>
            <a:endCxn id="6876"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892" name="Google Shape;6892;p71"/>
          <p:cNvCxnSpPr>
            <a:stCxn id="6859" idx="0"/>
            <a:endCxn id="6861"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3" name="Google Shape;6893;p71"/>
          <p:cNvCxnSpPr>
            <a:stCxn id="6862" idx="0"/>
            <a:endCxn id="6861"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4" name="Google Shape;6894;p71"/>
          <p:cNvCxnSpPr>
            <a:stCxn id="6864" idx="0"/>
            <a:endCxn id="6871"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5" name="Google Shape;6895;p71"/>
          <p:cNvCxnSpPr>
            <a:stCxn id="6865" idx="0"/>
            <a:endCxn id="6872"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6" name="Google Shape;6896;p71"/>
          <p:cNvCxnSpPr>
            <a:stCxn id="6863" idx="0"/>
            <a:endCxn id="6871"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7" name="Google Shape;6897;p71"/>
          <p:cNvCxnSpPr>
            <a:stCxn id="6866" idx="0"/>
            <a:endCxn id="6872"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8" name="Google Shape;6898;p71"/>
          <p:cNvCxnSpPr>
            <a:stCxn id="6867" idx="0"/>
            <a:endCxn id="6873"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9" name="Google Shape;6899;p71"/>
          <p:cNvCxnSpPr>
            <a:stCxn id="6868" idx="0"/>
            <a:endCxn id="6873"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0" name="Google Shape;6900;p71"/>
          <p:cNvCxnSpPr>
            <a:stCxn id="6869" idx="0"/>
            <a:endCxn id="6874"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1" name="Google Shape;6901;p71"/>
          <p:cNvCxnSpPr>
            <a:stCxn id="6870" idx="0"/>
            <a:endCxn id="6874"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2" name="Google Shape;6902;p71"/>
          <p:cNvCxnSpPr>
            <a:stCxn id="6861" idx="0"/>
            <a:endCxn id="6875"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903" name="Google Shape;6903;p71"/>
          <p:cNvCxnSpPr>
            <a:stCxn id="6871" idx="0"/>
            <a:endCxn id="6875"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904" name="Google Shape;6904;p71"/>
          <p:cNvCxnSpPr>
            <a:stCxn id="6872" idx="0"/>
            <a:endCxn id="6875"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907" name="Google Shape;6907;p71"/>
          <p:cNvCxnSpPr>
            <a:stCxn id="6875" idx="0"/>
            <a:endCxn id="6908"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908" name="Google Shape;6908;p71"/>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909" name="Google Shape;6909;p71"/>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910" name="Google Shape;6910;p71"/>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911" name="Google Shape;6911;p71"/>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912" name="Google Shape;6912;p71"/>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913" name="Google Shape;6913;p71"/>
          <p:cNvCxnSpPr>
            <a:stCxn id="6910" idx="0"/>
            <a:endCxn id="6911"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914" name="Google Shape;6914;p71"/>
          <p:cNvCxnSpPr>
            <a:stCxn id="6911" idx="3"/>
            <a:endCxn id="6909"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915" name="Google Shape;6915;p71"/>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6" name="Google Shape;6916;p71"/>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7" name="Google Shape;6917;p71"/>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8" name="Google Shape;6918;p71"/>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19" name="Google Shape;6919;p71"/>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20" name="Google Shape;6920;p71"/>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1" name="Google Shape;6921;p71"/>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2" name="Google Shape;6922;p71"/>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3" name="Google Shape;6923;p71"/>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4" name="Google Shape;6924;p71"/>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925" name="Google Shape;6925;p71"/>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6" name="Google Shape;6926;p71"/>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27" name="Google Shape;6927;p71"/>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928" name="Google Shape;6928;p71"/>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9" name="Google Shape;6929;p71"/>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30" name="Google Shape;6930;p71"/>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932" name="Google Shape;6932;p71"/>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933" name="Google Shape;6933;p71"/>
          <p:cNvCxnSpPr>
            <a:stCxn id="6910" idx="3"/>
            <a:endCxn id="6919"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934" name="Google Shape;6934;p71"/>
          <p:cNvCxnSpPr>
            <a:stCxn id="6910" idx="3"/>
            <a:endCxn id="6917"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935" name="Google Shape;6935;p71"/>
          <p:cNvCxnSpPr>
            <a:stCxn id="6919" idx="0"/>
            <a:endCxn id="6923"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936" name="Google Shape;6936;p71"/>
          <p:cNvCxnSpPr>
            <a:stCxn id="6917" idx="0"/>
            <a:endCxn id="6922"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937" name="Google Shape;6937;p71"/>
          <p:cNvCxnSpPr>
            <a:stCxn id="6910" idx="1"/>
            <a:endCxn id="6915"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938" name="Google Shape;6938;p71"/>
          <p:cNvCxnSpPr>
            <a:stCxn id="6915" idx="0"/>
            <a:endCxn id="6921"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939" name="Google Shape;6939;p71"/>
          <p:cNvCxnSpPr>
            <a:stCxn id="6909" idx="0"/>
            <a:endCxn id="6918"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40" name="Google Shape;6940;p71"/>
          <p:cNvCxnSpPr>
            <a:stCxn id="6909" idx="0"/>
            <a:endCxn id="6916"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1" name="Google Shape;6941;p71"/>
          <p:cNvCxnSpPr>
            <a:stCxn id="6909" idx="3"/>
            <a:endCxn id="6920"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942" name="Google Shape;6942;p71"/>
          <p:cNvCxnSpPr>
            <a:stCxn id="6916" idx="0"/>
            <a:endCxn id="6921"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943" name="Google Shape;6943;p71"/>
          <p:cNvCxnSpPr>
            <a:stCxn id="6918" idx="0"/>
            <a:endCxn id="6922"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944" name="Google Shape;6944;p71"/>
          <p:cNvCxnSpPr>
            <a:stCxn id="6920" idx="0"/>
            <a:endCxn id="6923"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45" name="Google Shape;6945;p71"/>
          <p:cNvCxnSpPr>
            <a:stCxn id="6922" idx="0"/>
            <a:endCxn id="6924"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946" name="Google Shape;6946;p71"/>
          <p:cNvCxnSpPr>
            <a:stCxn id="6924" idx="0"/>
            <a:endCxn id="6929"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7" name="Google Shape;6947;p71"/>
          <p:cNvCxnSpPr>
            <a:stCxn id="6925" idx="0"/>
            <a:endCxn id="6929"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8" name="Google Shape;6948;p71"/>
          <p:cNvCxnSpPr>
            <a:stCxn id="6927" idx="0"/>
            <a:endCxn id="6928"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9" name="Google Shape;6949;p71"/>
          <p:cNvCxnSpPr>
            <a:stCxn id="6926" idx="0"/>
            <a:endCxn id="6928"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50" name="Google Shape;6950;p71"/>
          <p:cNvCxnSpPr>
            <a:stCxn id="6921" idx="0"/>
            <a:endCxn id="6925"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1" name="Google Shape;6951;p71"/>
          <p:cNvCxnSpPr>
            <a:stCxn id="6921" idx="0"/>
            <a:endCxn id="6927"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2" name="Google Shape;6952;p71"/>
          <p:cNvCxnSpPr>
            <a:stCxn id="6928" idx="0"/>
            <a:endCxn id="6930"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953" name="Google Shape;6953;p71"/>
          <p:cNvCxnSpPr>
            <a:stCxn id="6929" idx="0"/>
            <a:endCxn id="6930"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955" name="Google Shape;6955;p71"/>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6" name="Google Shape;6956;p71"/>
          <p:cNvCxnSpPr>
            <a:stCxn id="6909" idx="1"/>
            <a:endCxn id="6926"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0866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1576625" y="1954125"/>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0" name="Shape 6960"/>
        <p:cNvGrpSpPr/>
        <p:nvPr/>
      </p:nvGrpSpPr>
      <p:grpSpPr>
        <a:xfrm>
          <a:off x="0" y="0"/>
          <a:ext cx="0" cy="0"/>
          <a:chOff x="0" y="0"/>
          <a:chExt cx="0" cy="0"/>
        </a:xfrm>
      </p:grpSpPr>
      <p:sp>
        <p:nvSpPr>
          <p:cNvPr id="6961" name="Google Shape;6961;p72"/>
          <p:cNvSpPr/>
          <p:nvPr/>
        </p:nvSpPr>
        <p:spPr>
          <a:xfrm>
            <a:off x="7008822" y="3239075"/>
            <a:ext cx="1096500" cy="1121100"/>
          </a:xfrm>
          <a:prstGeom prst="cube">
            <a:avLst>
              <a:gd fmla="val 7788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3081550" y="2365050"/>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2"/>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1" name="Google Shape;6971;p72"/>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2" name="Google Shape;6972;p72"/>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973" name="Google Shape;6973;p72"/>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4" name="Google Shape;6974;p72"/>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6975" name="Google Shape;6975;p72"/>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976" name="Google Shape;6976;p72"/>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977" name="Google Shape;6977;p72"/>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978" name="Google Shape;6978;p72"/>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979" name="Google Shape;6979;p72"/>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6980" name="Google Shape;6980;p72"/>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6" name="Google Shape;6986;p72"/>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7" name="Google Shape;6987;p72"/>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8" name="Google Shape;6988;p72"/>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6989" name="Google Shape;6989;p72"/>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990" name="Google Shape;6990;p72"/>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991" name="Google Shape;6991;p72"/>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4" name="Google Shape;6994;p72"/>
          <p:cNvCxnSpPr/>
          <p:nvPr/>
        </p:nvCxnSpPr>
        <p:spPr>
          <a:xfrm flipH="1" rot="10800000">
            <a:off x="4813012" y="3513034"/>
            <a:ext cx="437400" cy="1500"/>
          </a:xfrm>
          <a:prstGeom prst="curvedConnector3">
            <a:avLst>
              <a:gd fmla="val 100935" name="adj1"/>
            </a:avLst>
          </a:prstGeom>
          <a:noFill/>
          <a:ln cap="flat" cmpd="sng" w="19050">
            <a:solidFill>
              <a:srgbClr val="FF0000"/>
            </a:solidFill>
            <a:prstDash val="solid"/>
            <a:round/>
            <a:headEnd len="med" w="med" type="none"/>
            <a:tailEnd len="med" w="med" type="triangle"/>
          </a:ln>
        </p:spPr>
      </p:cxnSp>
      <p:pic>
        <p:nvPicPr>
          <p:cNvPr id="6995" name="Google Shape;6995;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6" name="Google Shape;6996;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7" name="Google Shape;6997;p72"/>
          <p:cNvGrpSpPr/>
          <p:nvPr/>
        </p:nvGrpSpPr>
        <p:grpSpPr>
          <a:xfrm>
            <a:off x="246407" y="1581479"/>
            <a:ext cx="383067" cy="413400"/>
            <a:chOff x="2476982" y="2030254"/>
            <a:chExt cx="383067" cy="413400"/>
          </a:xfrm>
        </p:grpSpPr>
        <p:sp>
          <p:nvSpPr>
            <p:cNvPr id="6998" name="Google Shape;6998;p72"/>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2"/>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2"/>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5" name="Google Shape;7005;p72"/>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6" name="Google Shape;7006;p72"/>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7007" name="Google Shape;7007;p72"/>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8" name="Google Shape;7008;p72"/>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7009" name="Google Shape;7009;p72"/>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7010" name="Google Shape;7010;p72"/>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7011" name="Google Shape;7011;p72"/>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7012" name="Google Shape;7012;p72"/>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7013" name="Google Shape;7013;p72"/>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7014" name="Google Shape;7014;p72"/>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7015" name="Google Shape;7015;p72"/>
          <p:cNvSpPr/>
          <p:nvPr/>
        </p:nvSpPr>
        <p:spPr>
          <a:xfrm>
            <a:off x="3272279" y="1687075"/>
            <a:ext cx="380400" cy="3078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6" name="Google Shape;7016;p72"/>
          <p:cNvGrpSpPr/>
          <p:nvPr/>
        </p:nvGrpSpPr>
        <p:grpSpPr>
          <a:xfrm>
            <a:off x="4223438" y="763950"/>
            <a:ext cx="4067063" cy="1391151"/>
            <a:chOff x="4223438" y="763950"/>
            <a:chExt cx="4067063" cy="1391151"/>
          </a:xfrm>
        </p:grpSpPr>
        <p:grpSp>
          <p:nvGrpSpPr>
            <p:cNvPr id="7017" name="Google Shape;7017;p72"/>
            <p:cNvGrpSpPr/>
            <p:nvPr/>
          </p:nvGrpSpPr>
          <p:grpSpPr>
            <a:xfrm>
              <a:off x="5175725" y="763950"/>
              <a:ext cx="3114776" cy="1391151"/>
              <a:chOff x="3894100" y="1012700"/>
              <a:chExt cx="3114776" cy="1391151"/>
            </a:xfrm>
          </p:grpSpPr>
          <p:sp>
            <p:nvSpPr>
              <p:cNvPr id="7018" name="Google Shape;7018;p72"/>
              <p:cNvSpPr/>
              <p:nvPr/>
            </p:nvSpPr>
            <p:spPr>
              <a:xfrm>
                <a:off x="4568975" y="1374509"/>
                <a:ext cx="201900" cy="3597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5160362" y="1255361"/>
                <a:ext cx="201900" cy="5979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5753708" y="1145754"/>
                <a:ext cx="406500" cy="817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6521676" y="1012700"/>
                <a:ext cx="487200" cy="1083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2" name="Google Shape;7022;p72"/>
              <p:cNvCxnSpPr/>
              <p:nvPr/>
            </p:nvCxnSpPr>
            <p:spPr>
              <a:xfrm>
                <a:off x="4831338"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3" name="Google Shape;7023;p72"/>
              <p:cNvCxnSpPr/>
              <p:nvPr/>
            </p:nvCxnSpPr>
            <p:spPr>
              <a:xfrm>
                <a:off x="5423705"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4" name="Google Shape;7024;p72"/>
              <p:cNvCxnSpPr/>
              <p:nvPr/>
            </p:nvCxnSpPr>
            <p:spPr>
              <a:xfrm>
                <a:off x="6206733"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25" name="Google Shape;7025;p72"/>
              <p:cNvSpPr txBox="1"/>
              <p:nvPr/>
            </p:nvSpPr>
            <p:spPr>
              <a:xfrm>
                <a:off x="3894100" y="1598991"/>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14*14</a:t>
                </a:r>
                <a:endParaRPr sz="600"/>
              </a:p>
            </p:txBody>
          </p:sp>
          <p:sp>
            <p:nvSpPr>
              <p:cNvPr id="7026" name="Google Shape;7026;p72"/>
              <p:cNvSpPr txBox="1"/>
              <p:nvPr/>
            </p:nvSpPr>
            <p:spPr>
              <a:xfrm>
                <a:off x="4315301" y="1683755"/>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28*28</a:t>
                </a:r>
                <a:endParaRPr sz="600"/>
              </a:p>
            </p:txBody>
          </p:sp>
          <p:sp>
            <p:nvSpPr>
              <p:cNvPr id="7027" name="Google Shape;7027;p72"/>
              <p:cNvSpPr txBox="1"/>
              <p:nvPr/>
            </p:nvSpPr>
            <p:spPr>
              <a:xfrm>
                <a:off x="4935087" y="1802903"/>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56*56</a:t>
                </a:r>
                <a:endParaRPr sz="600"/>
              </a:p>
            </p:txBody>
          </p:sp>
          <p:sp>
            <p:nvSpPr>
              <p:cNvPr id="7028" name="Google Shape;7028;p72"/>
              <p:cNvSpPr txBox="1"/>
              <p:nvPr/>
            </p:nvSpPr>
            <p:spPr>
              <a:xfrm>
                <a:off x="5468860" y="1936327"/>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112*112</a:t>
                </a:r>
                <a:endParaRPr sz="600"/>
              </a:p>
            </p:txBody>
          </p:sp>
          <p:sp>
            <p:nvSpPr>
              <p:cNvPr id="7029" name="Google Shape;7029;p72"/>
              <p:cNvSpPr/>
              <p:nvPr/>
            </p:nvSpPr>
            <p:spPr>
              <a:xfrm>
                <a:off x="4125632" y="1450429"/>
                <a:ext cx="98700" cy="208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0" name="Google Shape;7030;p72"/>
              <p:cNvCxnSpPr/>
              <p:nvPr/>
            </p:nvCxnSpPr>
            <p:spPr>
              <a:xfrm>
                <a:off x="4262554"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31" name="Google Shape;7031;p72"/>
              <p:cNvSpPr txBox="1"/>
              <p:nvPr/>
            </p:nvSpPr>
            <p:spPr>
              <a:xfrm>
                <a:off x="6206746" y="2096051"/>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224*224</a:t>
                </a:r>
                <a:endParaRPr sz="600"/>
              </a:p>
            </p:txBody>
          </p:sp>
        </p:grpSp>
        <p:pic>
          <p:nvPicPr>
            <p:cNvPr id="7032" name="Google Shape;7032;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3" name="Google Shape;7033;p72"/>
            <p:cNvSpPr txBox="1"/>
            <p:nvPr/>
          </p:nvSpPr>
          <p:spPr>
            <a:xfrm>
              <a:off x="5056475" y="1118700"/>
              <a:ext cx="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37" name="Shape 7037"/>
        <p:cNvGrpSpPr/>
        <p:nvPr/>
      </p:nvGrpSpPr>
      <p:grpSpPr>
        <a:xfrm>
          <a:off x="0" y="0"/>
          <a:ext cx="0" cy="0"/>
          <a:chOff x="0" y="0"/>
          <a:chExt cx="0" cy="0"/>
        </a:xfrm>
      </p:grpSpPr>
      <p:sp>
        <p:nvSpPr>
          <p:cNvPr id="7038" name="Google Shape;7038;p73"/>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3"/>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3"/>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3" name="Google Shape;7043;p73"/>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7044" name="Google Shape;7044;p73"/>
          <p:cNvGrpSpPr/>
          <p:nvPr/>
        </p:nvGrpSpPr>
        <p:grpSpPr>
          <a:xfrm>
            <a:off x="5438484" y="1704704"/>
            <a:ext cx="458224" cy="227991"/>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55" name="Google Shape;7055;p73"/>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7" name="Google Shape;7057;p73"/>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058" name="Google Shape;7058;p73"/>
          <p:cNvGrpSpPr/>
          <p:nvPr/>
        </p:nvGrpSpPr>
        <p:grpSpPr>
          <a:xfrm>
            <a:off x="1865080" y="1651671"/>
            <a:ext cx="570552" cy="583354"/>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161" name="Google Shape;7161;p73"/>
          <p:cNvCxnSpPr>
            <a:endCxn id="7040"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162" name="Google Shape;7162;p73"/>
          <p:cNvGrpSpPr/>
          <p:nvPr/>
        </p:nvGrpSpPr>
        <p:grpSpPr>
          <a:xfrm>
            <a:off x="4414892" y="1600871"/>
            <a:ext cx="570552" cy="583354"/>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265" name="Google Shape;7265;p73"/>
          <p:cNvCxnSpPr>
            <a:endCxn id="7054"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9" name="Shape 7269"/>
        <p:cNvGrpSpPr/>
        <p:nvPr/>
      </p:nvGrpSpPr>
      <p:grpSpPr>
        <a:xfrm>
          <a:off x="0" y="0"/>
          <a:ext cx="0" cy="0"/>
          <a:chOff x="0" y="0"/>
          <a:chExt cx="0" cy="0"/>
        </a:xfrm>
      </p:grpSpPr>
      <p:sp>
        <p:nvSpPr>
          <p:cNvPr id="7270" name="Google Shape;7270;p74"/>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1" name="Google Shape;7271;p74"/>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2" name="Google Shape;7272;p74"/>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3" name="Google Shape;7273;p74"/>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74" name="Google Shape;7274;p74"/>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275" name="Google Shape;7275;p74"/>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76" name="Google Shape;7276;p74"/>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7277" name="Google Shape;7277;p74"/>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78" name="Google Shape;7278;p74"/>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79" name="Google Shape;7279;p74"/>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80" name="Google Shape;7280;p74"/>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1" name="Google Shape;7281;p74"/>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282" name="Google Shape;7282;p74"/>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3" name="Google Shape;7283;p74"/>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84" name="Google Shape;7284;p74"/>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5" name="Google Shape;7285;p74"/>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86" name="Google Shape;7286;p74"/>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87" name="Google Shape;7287;p74"/>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88" name="Google Shape;7288;p74"/>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9" name="Google Shape;7289;p74"/>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7290" name="Google Shape;7290;p74"/>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7291" name="Google Shape;7291;p74"/>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7292" name="Google Shape;7292;p74"/>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3" name="Google Shape;7293;p74"/>
          <p:cNvCxnSpPr>
            <a:stCxn id="7292" idx="0"/>
            <a:endCxn id="7286"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7294" name="Google Shape;7294;p74"/>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7295" name="Google Shape;7295;p74"/>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7296" name="Google Shape;7296;p74"/>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297" name="Google Shape;7297;p74"/>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7298" name="Google Shape;7298;p74"/>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7299" name="Google Shape;7299;p74"/>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208450" y="2642000"/>
            <a:ext cx="603000" cy="2175900"/>
          </a:xfrm>
          <a:prstGeom prst="cube">
            <a:avLst>
              <a:gd fmla="val 68741"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9"/>
          <p:cNvGrpSpPr/>
          <p:nvPr/>
        </p:nvGrpSpPr>
        <p:grpSpPr>
          <a:xfrm>
            <a:off x="4874046" y="355259"/>
            <a:ext cx="1605799" cy="1679238"/>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3" name="Google Shape;303;p19"/>
          <p:cNvSpPr/>
          <p:nvPr/>
        </p:nvSpPr>
        <p:spPr>
          <a:xfrm>
            <a:off x="521850" y="718825"/>
            <a:ext cx="3318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13" name="Google Shape;313;p20"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16" name="Google Shape;316;p20"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19" name="Google Shape;319;p20"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descr="+" id="321" name="Google Shape;321;p20"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8" name="Google Shape;328;p21"/>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33" name="Google Shape;333;p21"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36" name="Google Shape;336;p21"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337" name="Google Shape;337;p21"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40" name="Google Shape;340;p21"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